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handoutMasterIdLst>
    <p:handoutMasterId r:id="rId20"/>
  </p:handoutMasterIdLst>
  <p:sldIdLst>
    <p:sldId id="291" r:id="rId2"/>
    <p:sldId id="292" r:id="rId3"/>
    <p:sldId id="293" r:id="rId4"/>
    <p:sldId id="294" r:id="rId5"/>
    <p:sldId id="256" r:id="rId6"/>
    <p:sldId id="284" r:id="rId7"/>
    <p:sldId id="257" r:id="rId8"/>
    <p:sldId id="285" r:id="rId9"/>
    <p:sldId id="286" r:id="rId10"/>
    <p:sldId id="275" r:id="rId11"/>
    <p:sldId id="295" r:id="rId12"/>
    <p:sldId id="278" r:id="rId13"/>
    <p:sldId id="288" r:id="rId14"/>
    <p:sldId id="279" r:id="rId15"/>
    <p:sldId id="280" r:id="rId16"/>
    <p:sldId id="289" r:id="rId17"/>
    <p:sldId id="29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51F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F4EE16-F77F-45D5-B847-F021E5FDD140}" v="4" dt="2018-11-26T13:04:26.081"/>
    <p1510:client id="{CE1ABD6C-C24F-824B-881B-B52554E3DD17}" v="28" dt="2018-11-26T18:56:37.635"/>
    <p1510:client id="{EFE79098-43B6-5B4D-8758-F4920222B968}" v="206" dt="2018-11-26T19:07:36.488"/>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3"/>
    <p:restoredTop sz="94683"/>
  </p:normalViewPr>
  <p:slideViewPr>
    <p:cSldViewPr snapToGrid="0">
      <p:cViewPr varScale="1">
        <p:scale>
          <a:sx n="153" d="100"/>
          <a:sy n="153" d="100"/>
        </p:scale>
        <p:origin x="80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ng, Lixing" userId="d86a4794-d57c-4f6d-acee-3349d9d3edfc" providerId="ADAL" clId="{CE1ABD6C-C24F-824B-881B-B52554E3DD17}"/>
    <pc:docChg chg="undo custSel addSld delSld modSld">
      <pc:chgData name="Song, Lixing" userId="d86a4794-d57c-4f6d-acee-3349d9d3edfc" providerId="ADAL" clId="{CE1ABD6C-C24F-824B-881B-B52554E3DD17}" dt="2018-11-26T18:56:37.635" v="1881"/>
      <pc:docMkLst>
        <pc:docMk/>
      </pc:docMkLst>
      <pc:sldChg chg="addSp modSp">
        <pc:chgData name="Song, Lixing" userId="d86a4794-d57c-4f6d-acee-3349d9d3edfc" providerId="ADAL" clId="{CE1ABD6C-C24F-824B-881B-B52554E3DD17}" dt="2018-11-26T16:05:31.440" v="1879" actId="1076"/>
        <pc:sldMkLst>
          <pc:docMk/>
          <pc:sldMk cId="25011158" sldId="256"/>
        </pc:sldMkLst>
        <pc:picChg chg="add mod">
          <ac:chgData name="Song, Lixing" userId="d86a4794-d57c-4f6d-acee-3349d9d3edfc" providerId="ADAL" clId="{CE1ABD6C-C24F-824B-881B-B52554E3DD17}" dt="2018-11-26T16:05:31.440" v="1879" actId="1076"/>
          <ac:picMkLst>
            <pc:docMk/>
            <pc:sldMk cId="25011158" sldId="256"/>
            <ac:picMk id="4" creationId="{B87A8067-35CC-BB42-BF61-C081A825E355}"/>
          </ac:picMkLst>
        </pc:picChg>
      </pc:sldChg>
      <pc:sldChg chg="modSp modTransition">
        <pc:chgData name="Song, Lixing" userId="d86a4794-d57c-4f6d-acee-3349d9d3edfc" providerId="ADAL" clId="{CE1ABD6C-C24F-824B-881B-B52554E3DD17}" dt="2018-11-26T15:26:47.415" v="1852"/>
        <pc:sldMkLst>
          <pc:docMk/>
          <pc:sldMk cId="3231312687" sldId="257"/>
        </pc:sldMkLst>
        <pc:spChg chg="mod">
          <ac:chgData name="Song, Lixing" userId="d86a4794-d57c-4f6d-acee-3349d9d3edfc" providerId="ADAL" clId="{CE1ABD6C-C24F-824B-881B-B52554E3DD17}" dt="2018-11-20T17:03:00.101" v="53" actId="20577"/>
          <ac:spMkLst>
            <pc:docMk/>
            <pc:sldMk cId="3231312687" sldId="257"/>
            <ac:spMk id="2" creationId="{1A184C2C-6038-9F4A-B6E9-66BB728DF367}"/>
          </ac:spMkLst>
        </pc:spChg>
      </pc:sldChg>
      <pc:sldChg chg="modTransition">
        <pc:chgData name="Song, Lixing" userId="d86a4794-d57c-4f6d-acee-3349d9d3edfc" providerId="ADAL" clId="{CE1ABD6C-C24F-824B-881B-B52554E3DD17}" dt="2018-11-26T15:26:47.415" v="1852"/>
        <pc:sldMkLst>
          <pc:docMk/>
          <pc:sldMk cId="4010074501" sldId="258"/>
        </pc:sldMkLst>
      </pc:sldChg>
      <pc:sldChg chg="modSp modTransition">
        <pc:chgData name="Song, Lixing" userId="d86a4794-d57c-4f6d-acee-3349d9d3edfc" providerId="ADAL" clId="{CE1ABD6C-C24F-824B-881B-B52554E3DD17}" dt="2018-11-26T15:26:47.415" v="1852"/>
        <pc:sldMkLst>
          <pc:docMk/>
          <pc:sldMk cId="1094675723" sldId="275"/>
        </pc:sldMkLst>
        <pc:spChg chg="mod">
          <ac:chgData name="Song, Lixing" userId="d86a4794-d57c-4f6d-acee-3349d9d3edfc" providerId="ADAL" clId="{CE1ABD6C-C24F-824B-881B-B52554E3DD17}" dt="2018-11-20T17:38:41.519" v="1305" actId="20577"/>
          <ac:spMkLst>
            <pc:docMk/>
            <pc:sldMk cId="1094675723" sldId="275"/>
            <ac:spMk id="2" creationId="{8F9455CD-98B1-694D-8066-770B9E03207B}"/>
          </ac:spMkLst>
        </pc:spChg>
      </pc:sldChg>
      <pc:sldChg chg="modSp">
        <pc:chgData name="Song, Lixing" userId="d86a4794-d57c-4f6d-acee-3349d9d3edfc" providerId="ADAL" clId="{CE1ABD6C-C24F-824B-881B-B52554E3DD17}" dt="2018-11-20T17:40:44.459" v="1329" actId="1076"/>
        <pc:sldMkLst>
          <pc:docMk/>
          <pc:sldMk cId="1951063176" sldId="280"/>
        </pc:sldMkLst>
        <pc:spChg chg="mod">
          <ac:chgData name="Song, Lixing" userId="d86a4794-d57c-4f6d-acee-3349d9d3edfc" providerId="ADAL" clId="{CE1ABD6C-C24F-824B-881B-B52554E3DD17}" dt="2018-11-20T17:40:25.752" v="1317" actId="20577"/>
          <ac:spMkLst>
            <pc:docMk/>
            <pc:sldMk cId="1951063176" sldId="280"/>
            <ac:spMk id="3" creationId="{EDBFF7A1-D4F8-2D46-A4FE-704C915FF0F4}"/>
          </ac:spMkLst>
        </pc:spChg>
        <pc:spChg chg="mod">
          <ac:chgData name="Song, Lixing" userId="d86a4794-d57c-4f6d-acee-3349d9d3edfc" providerId="ADAL" clId="{CE1ABD6C-C24F-824B-881B-B52554E3DD17}" dt="2018-11-20T17:40:44.459" v="1329" actId="1076"/>
          <ac:spMkLst>
            <pc:docMk/>
            <pc:sldMk cId="1951063176" sldId="280"/>
            <ac:spMk id="4" creationId="{AA3EAD3A-AF40-8C46-A91D-741A85B75EA3}"/>
          </ac:spMkLst>
        </pc:spChg>
      </pc:sldChg>
      <pc:sldChg chg="modSp add modTransition">
        <pc:chgData name="Song, Lixing" userId="d86a4794-d57c-4f6d-acee-3349d9d3edfc" providerId="ADAL" clId="{CE1ABD6C-C24F-824B-881B-B52554E3DD17}" dt="2018-11-26T15:26:47.415" v="1852"/>
        <pc:sldMkLst>
          <pc:docMk/>
          <pc:sldMk cId="411485320" sldId="284"/>
        </pc:sldMkLst>
        <pc:spChg chg="mod">
          <ac:chgData name="Song, Lixing" userId="d86a4794-d57c-4f6d-acee-3349d9d3edfc" providerId="ADAL" clId="{CE1ABD6C-C24F-824B-881B-B52554E3DD17}" dt="2018-11-20T17:02:30.284" v="8" actId="20577"/>
          <ac:spMkLst>
            <pc:docMk/>
            <pc:sldMk cId="411485320" sldId="284"/>
            <ac:spMk id="2" creationId="{70DECD3D-61D8-8541-91CC-D33F9F86FF93}"/>
          </ac:spMkLst>
        </pc:spChg>
        <pc:spChg chg="mod">
          <ac:chgData name="Song, Lixing" userId="d86a4794-d57c-4f6d-acee-3349d9d3edfc" providerId="ADAL" clId="{CE1ABD6C-C24F-824B-881B-B52554E3DD17}" dt="2018-11-20T18:06:35.697" v="1636" actId="20577"/>
          <ac:spMkLst>
            <pc:docMk/>
            <pc:sldMk cId="411485320" sldId="284"/>
            <ac:spMk id="3" creationId="{A1AFABA4-1804-C844-8C3B-C7A389D200EF}"/>
          </ac:spMkLst>
        </pc:spChg>
      </pc:sldChg>
      <pc:sldChg chg="addSp modSp add modTransition modAnim modNotesTx">
        <pc:chgData name="Song, Lixing" userId="d86a4794-d57c-4f6d-acee-3349d9d3edfc" providerId="ADAL" clId="{CE1ABD6C-C24F-824B-881B-B52554E3DD17}" dt="2018-11-26T18:56:37.635" v="1881"/>
        <pc:sldMkLst>
          <pc:docMk/>
          <pc:sldMk cId="375955720" sldId="285"/>
        </pc:sldMkLst>
        <pc:spChg chg="mod">
          <ac:chgData name="Song, Lixing" userId="d86a4794-d57c-4f6d-acee-3349d9d3edfc" providerId="ADAL" clId="{CE1ABD6C-C24F-824B-881B-B52554E3DD17}" dt="2018-11-20T17:03:52.330" v="69" actId="20577"/>
          <ac:spMkLst>
            <pc:docMk/>
            <pc:sldMk cId="375955720" sldId="285"/>
            <ac:spMk id="2" creationId="{CB3365C2-4290-FA43-B183-388C19668367}"/>
          </ac:spMkLst>
        </pc:spChg>
        <pc:spChg chg="mod">
          <ac:chgData name="Song, Lixing" userId="d86a4794-d57c-4f6d-acee-3349d9d3edfc" providerId="ADAL" clId="{CE1ABD6C-C24F-824B-881B-B52554E3DD17}" dt="2018-11-20T17:20:34.600" v="857"/>
          <ac:spMkLst>
            <pc:docMk/>
            <pc:sldMk cId="375955720" sldId="285"/>
            <ac:spMk id="3" creationId="{4D3EE644-EC38-7B4D-BD28-2C838198089A}"/>
          </ac:spMkLst>
        </pc:spChg>
        <pc:picChg chg="add mod">
          <ac:chgData name="Song, Lixing" userId="d86a4794-d57c-4f6d-acee-3349d9d3edfc" providerId="ADAL" clId="{CE1ABD6C-C24F-824B-881B-B52554E3DD17}" dt="2018-11-20T17:23:13.553" v="862" actId="1076"/>
          <ac:picMkLst>
            <pc:docMk/>
            <pc:sldMk cId="375955720" sldId="285"/>
            <ac:picMk id="4" creationId="{186615FB-7FAA-654C-B468-6FEC2BD1160B}"/>
          </ac:picMkLst>
        </pc:picChg>
      </pc:sldChg>
      <pc:sldChg chg="addSp modSp add modTransition modAnim">
        <pc:chgData name="Song, Lixing" userId="d86a4794-d57c-4f6d-acee-3349d9d3edfc" providerId="ADAL" clId="{CE1ABD6C-C24F-824B-881B-B52554E3DD17}" dt="2018-11-26T15:28:11.435" v="1873" actId="20577"/>
        <pc:sldMkLst>
          <pc:docMk/>
          <pc:sldMk cId="2041171230" sldId="286"/>
        </pc:sldMkLst>
        <pc:spChg chg="mod">
          <ac:chgData name="Song, Lixing" userId="d86a4794-d57c-4f6d-acee-3349d9d3edfc" providerId="ADAL" clId="{CE1ABD6C-C24F-824B-881B-B52554E3DD17}" dt="2018-11-20T17:17:57.990" v="734" actId="20577"/>
          <ac:spMkLst>
            <pc:docMk/>
            <pc:sldMk cId="2041171230" sldId="286"/>
            <ac:spMk id="2" creationId="{0FC7C9CF-B92A-BB4A-B36E-59AD66E55031}"/>
          </ac:spMkLst>
        </pc:spChg>
        <pc:spChg chg="mod">
          <ac:chgData name="Song, Lixing" userId="d86a4794-d57c-4f6d-acee-3349d9d3edfc" providerId="ADAL" clId="{CE1ABD6C-C24F-824B-881B-B52554E3DD17}" dt="2018-11-26T15:28:11.435" v="1873" actId="20577"/>
          <ac:spMkLst>
            <pc:docMk/>
            <pc:sldMk cId="2041171230" sldId="286"/>
            <ac:spMk id="3" creationId="{5054F722-8151-DD4F-A715-8FA4901E3342}"/>
          </ac:spMkLst>
        </pc:spChg>
        <pc:spChg chg="add mod">
          <ac:chgData name="Song, Lixing" userId="d86a4794-d57c-4f6d-acee-3349d9d3edfc" providerId="ADAL" clId="{CE1ABD6C-C24F-824B-881B-B52554E3DD17}" dt="2018-11-26T15:28:02.927" v="1866" actId="1076"/>
          <ac:spMkLst>
            <pc:docMk/>
            <pc:sldMk cId="2041171230" sldId="286"/>
            <ac:spMk id="4" creationId="{C07C18B1-F9B1-124C-B3DF-E2EC9DAA8ADB}"/>
          </ac:spMkLst>
        </pc:spChg>
      </pc:sldChg>
      <pc:sldChg chg="addSp delSp modSp add del modTransition modAnim">
        <pc:chgData name="Song, Lixing" userId="d86a4794-d57c-4f6d-acee-3349d9d3edfc" providerId="ADAL" clId="{CE1ABD6C-C24F-824B-881B-B52554E3DD17}" dt="2018-11-26T15:28:15.496" v="1874" actId="2696"/>
        <pc:sldMkLst>
          <pc:docMk/>
          <pc:sldMk cId="1762432428" sldId="287"/>
        </pc:sldMkLst>
        <pc:spChg chg="mod">
          <ac:chgData name="Song, Lixing" userId="d86a4794-d57c-4f6d-acee-3349d9d3edfc" providerId="ADAL" clId="{CE1ABD6C-C24F-824B-881B-B52554E3DD17}" dt="2018-11-26T15:27:27.072" v="1853"/>
          <ac:spMkLst>
            <pc:docMk/>
            <pc:sldMk cId="1762432428" sldId="287"/>
            <ac:spMk id="3" creationId="{5054F722-8151-DD4F-A715-8FA4901E3342}"/>
          </ac:spMkLst>
        </pc:spChg>
        <pc:spChg chg="add del mod">
          <ac:chgData name="Song, Lixing" userId="d86a4794-d57c-4f6d-acee-3349d9d3edfc" providerId="ADAL" clId="{CE1ABD6C-C24F-824B-881B-B52554E3DD17}" dt="2018-11-26T15:27:55.898" v="1864"/>
          <ac:spMkLst>
            <pc:docMk/>
            <pc:sldMk cId="1762432428" sldId="287"/>
            <ac:spMk id="4" creationId="{20C7A87D-F6B4-DF48-B26E-50AD3A9E1800}"/>
          </ac:spMkLst>
        </pc:spChg>
      </pc:sldChg>
      <pc:sldChg chg="modSp add">
        <pc:chgData name="Song, Lixing" userId="d86a4794-d57c-4f6d-acee-3349d9d3edfc" providerId="ADAL" clId="{CE1ABD6C-C24F-824B-881B-B52554E3DD17}" dt="2018-11-20T17:41:56.215" v="1365" actId="207"/>
        <pc:sldMkLst>
          <pc:docMk/>
          <pc:sldMk cId="4101211969" sldId="288"/>
        </pc:sldMkLst>
        <pc:spChg chg="mod">
          <ac:chgData name="Song, Lixing" userId="d86a4794-d57c-4f6d-acee-3349d9d3edfc" providerId="ADAL" clId="{CE1ABD6C-C24F-824B-881B-B52554E3DD17}" dt="2018-11-20T17:41:07.290" v="1331"/>
          <ac:spMkLst>
            <pc:docMk/>
            <pc:sldMk cId="4101211969" sldId="288"/>
            <ac:spMk id="2" creationId="{B083BE42-EA0F-8B41-9152-3D9B40E11C33}"/>
          </ac:spMkLst>
        </pc:spChg>
        <pc:spChg chg="mod">
          <ac:chgData name="Song, Lixing" userId="d86a4794-d57c-4f6d-acee-3349d9d3edfc" providerId="ADAL" clId="{CE1ABD6C-C24F-824B-881B-B52554E3DD17}" dt="2018-11-20T17:41:56.215" v="1365" actId="207"/>
          <ac:spMkLst>
            <pc:docMk/>
            <pc:sldMk cId="4101211969" sldId="288"/>
            <ac:spMk id="3" creationId="{DB646EBF-9445-6F43-8BEC-A79FE3B95A36}"/>
          </ac:spMkLst>
        </pc:spChg>
      </pc:sldChg>
      <pc:sldChg chg="modSp add modTransition">
        <pc:chgData name="Song, Lixing" userId="d86a4794-d57c-4f6d-acee-3349d9d3edfc" providerId="ADAL" clId="{CE1ABD6C-C24F-824B-881B-B52554E3DD17}" dt="2018-11-26T15:26:29.933" v="1850"/>
        <pc:sldMkLst>
          <pc:docMk/>
          <pc:sldMk cId="1162228662" sldId="289"/>
        </pc:sldMkLst>
        <pc:spChg chg="mod">
          <ac:chgData name="Song, Lixing" userId="d86a4794-d57c-4f6d-acee-3349d9d3edfc" providerId="ADAL" clId="{CE1ABD6C-C24F-824B-881B-B52554E3DD17}" dt="2018-11-20T17:43:35.671" v="1386" actId="20577"/>
          <ac:spMkLst>
            <pc:docMk/>
            <pc:sldMk cId="1162228662" sldId="289"/>
            <ac:spMk id="2" creationId="{3D67D27B-F8D2-5A45-80AE-2CB353B1016B}"/>
          </ac:spMkLst>
        </pc:spChg>
        <pc:spChg chg="mod">
          <ac:chgData name="Song, Lixing" userId="d86a4794-d57c-4f6d-acee-3349d9d3edfc" providerId="ADAL" clId="{CE1ABD6C-C24F-824B-881B-B52554E3DD17}" dt="2018-11-20T18:03:21.476" v="1602" actId="20577"/>
          <ac:spMkLst>
            <pc:docMk/>
            <pc:sldMk cId="1162228662" sldId="289"/>
            <ac:spMk id="3" creationId="{B2882A82-451B-8C46-A164-8F193B471CD1}"/>
          </ac:spMkLst>
        </pc:spChg>
      </pc:sldChg>
      <pc:sldChg chg="modSp add">
        <pc:chgData name="Song, Lixing" userId="d86a4794-d57c-4f6d-acee-3349d9d3edfc" providerId="ADAL" clId="{CE1ABD6C-C24F-824B-881B-B52554E3DD17}" dt="2018-11-20T18:04:53.333" v="1628" actId="20577"/>
        <pc:sldMkLst>
          <pc:docMk/>
          <pc:sldMk cId="1769782328" sldId="290"/>
        </pc:sldMkLst>
        <pc:spChg chg="mod">
          <ac:chgData name="Song, Lixing" userId="d86a4794-d57c-4f6d-acee-3349d9d3edfc" providerId="ADAL" clId="{CE1ABD6C-C24F-824B-881B-B52554E3DD17}" dt="2018-11-20T18:03:51.150" v="1607" actId="20577"/>
          <ac:spMkLst>
            <pc:docMk/>
            <pc:sldMk cId="1769782328" sldId="290"/>
            <ac:spMk id="2" creationId="{557BF057-BBEC-1D4C-8337-FC80A5A9DDB0}"/>
          </ac:spMkLst>
        </pc:spChg>
        <pc:spChg chg="mod">
          <ac:chgData name="Song, Lixing" userId="d86a4794-d57c-4f6d-acee-3349d9d3edfc" providerId="ADAL" clId="{CE1ABD6C-C24F-824B-881B-B52554E3DD17}" dt="2018-11-20T18:04:53.333" v="1628" actId="20577"/>
          <ac:spMkLst>
            <pc:docMk/>
            <pc:sldMk cId="1769782328" sldId="290"/>
            <ac:spMk id="3" creationId="{A538AED0-37EB-904B-88AD-08B5C6A5A532}"/>
          </ac:spMkLst>
        </pc:spChg>
      </pc:sldChg>
      <pc:sldChg chg="modTransition">
        <pc:chgData name="Song, Lixing" userId="d86a4794-d57c-4f6d-acee-3349d9d3edfc" providerId="ADAL" clId="{CE1ABD6C-C24F-824B-881B-B52554E3DD17}" dt="2018-11-26T15:26:40.079" v="1851"/>
        <pc:sldMkLst>
          <pc:docMk/>
          <pc:sldMk cId="2536676459" sldId="291"/>
        </pc:sldMkLst>
      </pc:sldChg>
      <pc:sldChg chg="modTransition">
        <pc:chgData name="Song, Lixing" userId="d86a4794-d57c-4f6d-acee-3349d9d3edfc" providerId="ADAL" clId="{CE1ABD6C-C24F-824B-881B-B52554E3DD17}" dt="2018-11-26T15:26:40.079" v="1851"/>
        <pc:sldMkLst>
          <pc:docMk/>
          <pc:sldMk cId="4205175448" sldId="292"/>
        </pc:sldMkLst>
      </pc:sldChg>
      <pc:sldChg chg="modTransition">
        <pc:chgData name="Song, Lixing" userId="d86a4794-d57c-4f6d-acee-3349d9d3edfc" providerId="ADAL" clId="{CE1ABD6C-C24F-824B-881B-B52554E3DD17}" dt="2018-11-26T15:26:40.079" v="1851"/>
        <pc:sldMkLst>
          <pc:docMk/>
          <pc:sldMk cId="1537255676" sldId="293"/>
        </pc:sldMkLst>
      </pc:sldChg>
      <pc:sldChg chg="modTransition">
        <pc:chgData name="Song, Lixing" userId="d86a4794-d57c-4f6d-acee-3349d9d3edfc" providerId="ADAL" clId="{CE1ABD6C-C24F-824B-881B-B52554E3DD17}" dt="2018-11-26T15:26:40.079" v="1851"/>
        <pc:sldMkLst>
          <pc:docMk/>
          <pc:sldMk cId="1298413243" sldId="294"/>
        </pc:sldMkLst>
      </pc:sldChg>
      <pc:sldChg chg="addSp modSp add">
        <pc:chgData name="Song, Lixing" userId="d86a4794-d57c-4f6d-acee-3349d9d3edfc" providerId="ADAL" clId="{CE1ABD6C-C24F-824B-881B-B52554E3DD17}" dt="2018-11-26T15:26:09.413" v="1849" actId="14100"/>
        <pc:sldMkLst>
          <pc:docMk/>
          <pc:sldMk cId="1746809192" sldId="295"/>
        </pc:sldMkLst>
        <pc:spChg chg="mod">
          <ac:chgData name="Song, Lixing" userId="d86a4794-d57c-4f6d-acee-3349d9d3edfc" providerId="ADAL" clId="{CE1ABD6C-C24F-824B-881B-B52554E3DD17}" dt="2018-11-26T15:23:56.981" v="1844" actId="20577"/>
          <ac:spMkLst>
            <pc:docMk/>
            <pc:sldMk cId="1746809192" sldId="295"/>
            <ac:spMk id="3" creationId="{F20C1EFD-3A64-48A6-BE45-891FDA858B8D}"/>
          </ac:spMkLst>
        </pc:spChg>
        <pc:picChg chg="add mod">
          <ac:chgData name="Song, Lixing" userId="d86a4794-d57c-4f6d-acee-3349d9d3edfc" providerId="ADAL" clId="{CE1ABD6C-C24F-824B-881B-B52554E3DD17}" dt="2018-11-26T15:26:09.413" v="1849" actId="14100"/>
          <ac:picMkLst>
            <pc:docMk/>
            <pc:sldMk cId="1746809192" sldId="295"/>
            <ac:picMk id="4" creationId="{7D33996A-8833-E349-9B6B-5EFECD6B2DB9}"/>
          </ac:picMkLst>
        </pc:picChg>
      </pc:sldChg>
    </pc:docChg>
  </pc:docChgLst>
  <pc:docChgLst>
    <pc:chgData name="Song, Lixing" userId="d86a4794-d57c-4f6d-acee-3349d9d3edfc" providerId="ADAL" clId="{EFE79098-43B6-5B4D-8758-F4920222B968}"/>
    <pc:docChg chg="undo custSel delSld modSld">
      <pc:chgData name="Song, Lixing" userId="d86a4794-d57c-4f6d-acee-3349d9d3edfc" providerId="ADAL" clId="{EFE79098-43B6-5B4D-8758-F4920222B968}" dt="2018-11-27T03:19:15.642" v="331" actId="2696"/>
      <pc:docMkLst>
        <pc:docMk/>
      </pc:docMkLst>
      <pc:sldChg chg="del">
        <pc:chgData name="Song, Lixing" userId="d86a4794-d57c-4f6d-acee-3349d9d3edfc" providerId="ADAL" clId="{EFE79098-43B6-5B4D-8758-F4920222B968}" dt="2018-11-27T03:19:15.642" v="331" actId="2696"/>
        <pc:sldMkLst>
          <pc:docMk/>
          <pc:sldMk cId="4010074501" sldId="258"/>
        </pc:sldMkLst>
      </pc:sldChg>
      <pc:sldChg chg="addSp delSp modSp">
        <pc:chgData name="Song, Lixing" userId="d86a4794-d57c-4f6d-acee-3349d9d3edfc" providerId="ADAL" clId="{EFE79098-43B6-5B4D-8758-F4920222B968}" dt="2018-11-25T22:27:05.128" v="244" actId="20577"/>
        <pc:sldMkLst>
          <pc:docMk/>
          <pc:sldMk cId="1094675723" sldId="275"/>
        </pc:sldMkLst>
        <pc:spChg chg="add del mod">
          <ac:chgData name="Song, Lixing" userId="d86a4794-d57c-4f6d-acee-3349d9d3edfc" providerId="ADAL" clId="{EFE79098-43B6-5B4D-8758-F4920222B968}" dt="2018-11-25T22:27:05.128" v="244" actId="20577"/>
          <ac:spMkLst>
            <pc:docMk/>
            <pc:sldMk cId="1094675723" sldId="275"/>
            <ac:spMk id="3" creationId="{C926B0A1-FCEC-6142-8C9A-AEFB3FEE8233}"/>
          </ac:spMkLst>
        </pc:spChg>
        <pc:spChg chg="add del mod">
          <ac:chgData name="Song, Lixing" userId="d86a4794-d57c-4f6d-acee-3349d9d3edfc" providerId="ADAL" clId="{EFE79098-43B6-5B4D-8758-F4920222B968}" dt="2018-11-25T22:21:20.589" v="89"/>
          <ac:spMkLst>
            <pc:docMk/>
            <pc:sldMk cId="1094675723" sldId="275"/>
            <ac:spMk id="4" creationId="{47DCE1B3-912B-C74F-83A9-F95904A6C7A1}"/>
          </ac:spMkLst>
        </pc:spChg>
        <pc:spChg chg="add del mod">
          <ac:chgData name="Song, Lixing" userId="d86a4794-d57c-4f6d-acee-3349d9d3edfc" providerId="ADAL" clId="{EFE79098-43B6-5B4D-8758-F4920222B968}" dt="2018-11-25T22:18:13.171" v="27" actId="478"/>
          <ac:spMkLst>
            <pc:docMk/>
            <pc:sldMk cId="1094675723" sldId="275"/>
            <ac:spMk id="7" creationId="{0611D56B-13FA-3C4F-9AD7-04DE3F251CC8}"/>
          </ac:spMkLst>
        </pc:spChg>
      </pc:sldChg>
      <pc:sldChg chg="modSp">
        <pc:chgData name="Song, Lixing" userId="d86a4794-d57c-4f6d-acee-3349d9d3edfc" providerId="ADAL" clId="{EFE79098-43B6-5B4D-8758-F4920222B968}" dt="2018-11-26T02:51:52.600" v="327" actId="13822"/>
        <pc:sldMkLst>
          <pc:docMk/>
          <pc:sldMk cId="1951063176" sldId="280"/>
        </pc:sldMkLst>
        <pc:spChg chg="mod">
          <ac:chgData name="Song, Lixing" userId="d86a4794-d57c-4f6d-acee-3349d9d3edfc" providerId="ADAL" clId="{EFE79098-43B6-5B4D-8758-F4920222B968}" dt="2018-11-26T02:51:52.600" v="327" actId="13822"/>
          <ac:spMkLst>
            <pc:docMk/>
            <pc:sldMk cId="1951063176" sldId="280"/>
            <ac:spMk id="4" creationId="{AA3EAD3A-AF40-8C46-A91D-741A85B75EA3}"/>
          </ac:spMkLst>
        </pc:spChg>
      </pc:sldChg>
      <pc:sldChg chg="addSp delSp modSp delAnim modAnim">
        <pc:chgData name="Song, Lixing" userId="d86a4794-d57c-4f6d-acee-3349d9d3edfc" providerId="ADAL" clId="{EFE79098-43B6-5B4D-8758-F4920222B968}" dt="2018-11-26T19:04:29.633" v="330" actId="20577"/>
        <pc:sldMkLst>
          <pc:docMk/>
          <pc:sldMk cId="375955720" sldId="285"/>
        </pc:sldMkLst>
        <pc:spChg chg="mod">
          <ac:chgData name="Song, Lixing" userId="d86a4794-d57c-4f6d-acee-3349d9d3edfc" providerId="ADAL" clId="{EFE79098-43B6-5B4D-8758-F4920222B968}" dt="2018-11-26T19:04:29.633" v="330" actId="20577"/>
          <ac:spMkLst>
            <pc:docMk/>
            <pc:sldMk cId="375955720" sldId="285"/>
            <ac:spMk id="3" creationId="{4D3EE644-EC38-7B4D-BD28-2C838198089A}"/>
          </ac:spMkLst>
        </pc:spChg>
        <pc:picChg chg="del">
          <ac:chgData name="Song, Lixing" userId="d86a4794-d57c-4f6d-acee-3349d9d3edfc" providerId="ADAL" clId="{EFE79098-43B6-5B4D-8758-F4920222B968}" dt="2018-11-21T15:23:31.683" v="9" actId="478"/>
          <ac:picMkLst>
            <pc:docMk/>
            <pc:sldMk cId="375955720" sldId="285"/>
            <ac:picMk id="4" creationId="{186615FB-7FAA-654C-B468-6FEC2BD1160B}"/>
          </ac:picMkLst>
        </pc:picChg>
        <pc:picChg chg="add mod">
          <ac:chgData name="Song, Lixing" userId="d86a4794-d57c-4f6d-acee-3349d9d3edfc" providerId="ADAL" clId="{EFE79098-43B6-5B4D-8758-F4920222B968}" dt="2018-11-25T22:22:05.666" v="120" actId="1076"/>
          <ac:picMkLst>
            <pc:docMk/>
            <pc:sldMk cId="375955720" sldId="285"/>
            <ac:picMk id="5" creationId="{55E184FE-F587-F743-9774-97190378E1F8}"/>
          </ac:picMkLst>
        </pc:picChg>
        <pc:picChg chg="add mod">
          <ac:chgData name="Song, Lixing" userId="d86a4794-d57c-4f6d-acee-3349d9d3edfc" providerId="ADAL" clId="{EFE79098-43B6-5B4D-8758-F4920222B968}" dt="2018-11-25T22:22:03.685" v="119" actId="1076"/>
          <ac:picMkLst>
            <pc:docMk/>
            <pc:sldMk cId="375955720" sldId="285"/>
            <ac:picMk id="6" creationId="{702696C4-1F9D-B749-A4EC-F99DC08C7967}"/>
          </ac:picMkLst>
        </pc:picChg>
      </pc:sldChg>
      <pc:sldChg chg="modSp modAnim">
        <pc:chgData name="Song, Lixing" userId="d86a4794-d57c-4f6d-acee-3349d9d3edfc" providerId="ADAL" clId="{EFE79098-43B6-5B4D-8758-F4920222B968}" dt="2018-11-25T22:30:34.668" v="308" actId="313"/>
        <pc:sldMkLst>
          <pc:docMk/>
          <pc:sldMk cId="2041171230" sldId="286"/>
        </pc:sldMkLst>
        <pc:spChg chg="mod">
          <ac:chgData name="Song, Lixing" userId="d86a4794-d57c-4f6d-acee-3349d9d3edfc" providerId="ADAL" clId="{EFE79098-43B6-5B4D-8758-F4920222B968}" dt="2018-11-25T22:30:34.668" v="308" actId="313"/>
          <ac:spMkLst>
            <pc:docMk/>
            <pc:sldMk cId="2041171230" sldId="286"/>
            <ac:spMk id="3" creationId="{5054F722-8151-DD4F-A715-8FA4901E3342}"/>
          </ac:spMkLst>
        </pc:spChg>
      </pc:sldChg>
      <pc:sldChg chg="modSp">
        <pc:chgData name="Song, Lixing" userId="d86a4794-d57c-4f6d-acee-3349d9d3edfc" providerId="ADAL" clId="{EFE79098-43B6-5B4D-8758-F4920222B968}" dt="2018-11-26T19:02:15.421" v="328" actId="20577"/>
        <pc:sldMkLst>
          <pc:docMk/>
          <pc:sldMk cId="1746809192" sldId="295"/>
        </pc:sldMkLst>
        <pc:spChg chg="mod">
          <ac:chgData name="Song, Lixing" userId="d86a4794-d57c-4f6d-acee-3349d9d3edfc" providerId="ADAL" clId="{EFE79098-43B6-5B4D-8758-F4920222B968}" dt="2018-11-26T19:02:15.421" v="328" actId="20577"/>
          <ac:spMkLst>
            <pc:docMk/>
            <pc:sldMk cId="1746809192" sldId="295"/>
            <ac:spMk id="3" creationId="{F20C1EFD-3A64-48A6-BE45-891FDA858B8D}"/>
          </ac:spMkLst>
        </pc:spChg>
      </pc:sldChg>
    </pc:docChg>
  </pc:docChgLst>
  <pc:docChgLst>
    <pc:chgData name="Hewner, Michael P" userId="S::hewner@rose-hulman.edu::7f3f83dd-6dfb-4127-a87f-c1714bd4fac9" providerId="AD" clId="Web-{2DDADFE4-6F90-493F-952A-6FF398A9A4C5}"/>
    <pc:docChg chg="addSld modSld sldOrd">
      <pc:chgData name="Hewner, Michael P" userId="S::hewner@rose-hulman.edu::7f3f83dd-6dfb-4127-a87f-c1714bd4fac9" providerId="AD" clId="Web-{2DDADFE4-6F90-493F-952A-6FF398A9A4C5}" dt="2018-11-26T01:28:28.907" v="1518"/>
      <pc:docMkLst>
        <pc:docMk/>
      </pc:docMkLst>
      <pc:sldChg chg="mod modShow">
        <pc:chgData name="Hewner, Michael P" userId="S::hewner@rose-hulman.edu::7f3f83dd-6dfb-4127-a87f-c1714bd4fac9" providerId="AD" clId="Web-{2DDADFE4-6F90-493F-952A-6FF398A9A4C5}" dt="2018-11-26T00:51:02.843" v="1"/>
        <pc:sldMkLst>
          <pc:docMk/>
          <pc:sldMk cId="3231312687" sldId="257"/>
        </pc:sldMkLst>
      </pc:sldChg>
      <pc:sldChg chg="mod modShow">
        <pc:chgData name="Hewner, Michael P" userId="S::hewner@rose-hulman.edu::7f3f83dd-6dfb-4127-a87f-c1714bd4fac9" providerId="AD" clId="Web-{2DDADFE4-6F90-493F-952A-6FF398A9A4C5}" dt="2018-11-26T00:51:02.952" v="2"/>
        <pc:sldMkLst>
          <pc:docMk/>
          <pc:sldMk cId="4010074501" sldId="258"/>
        </pc:sldMkLst>
      </pc:sldChg>
      <pc:sldChg chg="mod modShow">
        <pc:chgData name="Hewner, Michael P" userId="S::hewner@rose-hulman.edu::7f3f83dd-6dfb-4127-a87f-c1714bd4fac9" providerId="AD" clId="Web-{2DDADFE4-6F90-493F-952A-6FF398A9A4C5}" dt="2018-11-26T01:24:58.640" v="1391"/>
        <pc:sldMkLst>
          <pc:docMk/>
          <pc:sldMk cId="1094675723" sldId="275"/>
        </pc:sldMkLst>
      </pc:sldChg>
      <pc:sldChg chg="modSp">
        <pc:chgData name="Hewner, Michael P" userId="S::hewner@rose-hulman.edu::7f3f83dd-6dfb-4127-a87f-c1714bd4fac9" providerId="AD" clId="Web-{2DDADFE4-6F90-493F-952A-6FF398A9A4C5}" dt="2018-11-26T01:27:45.266" v="1497" actId="20577"/>
        <pc:sldMkLst>
          <pc:docMk/>
          <pc:sldMk cId="3628207904" sldId="278"/>
        </pc:sldMkLst>
        <pc:spChg chg="mod">
          <ac:chgData name="Hewner, Michael P" userId="S::hewner@rose-hulman.edu::7f3f83dd-6dfb-4127-a87f-c1714bd4fac9" providerId="AD" clId="Web-{2DDADFE4-6F90-493F-952A-6FF398A9A4C5}" dt="2018-11-26T01:25:49.312" v="1397" actId="20577"/>
          <ac:spMkLst>
            <pc:docMk/>
            <pc:sldMk cId="3628207904" sldId="278"/>
            <ac:spMk id="2" creationId="{A73D083C-EE5C-CA48-B679-B394F28125EF}"/>
          </ac:spMkLst>
        </pc:spChg>
        <pc:spChg chg="mod">
          <ac:chgData name="Hewner, Michael P" userId="S::hewner@rose-hulman.edu::7f3f83dd-6dfb-4127-a87f-c1714bd4fac9" providerId="AD" clId="Web-{2DDADFE4-6F90-493F-952A-6FF398A9A4C5}" dt="2018-11-26T01:27:45.266" v="1497" actId="20577"/>
          <ac:spMkLst>
            <pc:docMk/>
            <pc:sldMk cId="3628207904" sldId="278"/>
            <ac:spMk id="3" creationId="{ACAA4462-C332-0742-95B1-9838CF07F8AF}"/>
          </ac:spMkLst>
        </pc:spChg>
        <pc:spChg chg="mod">
          <ac:chgData name="Hewner, Michael P" userId="S::hewner@rose-hulman.edu::7f3f83dd-6dfb-4127-a87f-c1714bd4fac9" providerId="AD" clId="Web-{2DDADFE4-6F90-493F-952A-6FF398A9A4C5}" dt="2018-11-26T01:27:40.485" v="1480" actId="20577"/>
          <ac:spMkLst>
            <pc:docMk/>
            <pc:sldMk cId="3628207904" sldId="278"/>
            <ac:spMk id="4" creationId="{D7186FF9-5C7C-D348-9C42-35B5BD21C7D4}"/>
          </ac:spMkLst>
        </pc:spChg>
      </pc:sldChg>
      <pc:sldChg chg="mod modShow">
        <pc:chgData name="Hewner, Michael P" userId="S::hewner@rose-hulman.edu::7f3f83dd-6dfb-4127-a87f-c1714bd4fac9" providerId="AD" clId="Web-{2DDADFE4-6F90-493F-952A-6FF398A9A4C5}" dt="2018-11-26T00:51:02.796" v="0"/>
        <pc:sldMkLst>
          <pc:docMk/>
          <pc:sldMk cId="411485320" sldId="284"/>
        </pc:sldMkLst>
      </pc:sldChg>
      <pc:sldChg chg="mod modShow">
        <pc:chgData name="Hewner, Michael P" userId="S::hewner@rose-hulman.edu::7f3f83dd-6dfb-4127-a87f-c1714bd4fac9" providerId="AD" clId="Web-{2DDADFE4-6F90-493F-952A-6FF398A9A4C5}" dt="2018-11-26T01:24:36.574" v="1388"/>
        <pc:sldMkLst>
          <pc:docMk/>
          <pc:sldMk cId="375955720" sldId="285"/>
        </pc:sldMkLst>
      </pc:sldChg>
      <pc:sldChg chg="mod modShow">
        <pc:chgData name="Hewner, Michael P" userId="S::hewner@rose-hulman.edu::7f3f83dd-6dfb-4127-a87f-c1714bd4fac9" providerId="AD" clId="Web-{2DDADFE4-6F90-493F-952A-6FF398A9A4C5}" dt="2018-11-26T01:24:36.621" v="1389"/>
        <pc:sldMkLst>
          <pc:docMk/>
          <pc:sldMk cId="2041171230" sldId="286"/>
        </pc:sldMkLst>
      </pc:sldChg>
      <pc:sldChg chg="mod modShow">
        <pc:chgData name="Hewner, Michael P" userId="S::hewner@rose-hulman.edu::7f3f83dd-6dfb-4127-a87f-c1714bd4fac9" providerId="AD" clId="Web-{2DDADFE4-6F90-493F-952A-6FF398A9A4C5}" dt="2018-11-26T01:24:36.652" v="1390"/>
        <pc:sldMkLst>
          <pc:docMk/>
          <pc:sldMk cId="1762432428" sldId="287"/>
        </pc:sldMkLst>
      </pc:sldChg>
      <pc:sldChg chg="modSp ord">
        <pc:chgData name="Hewner, Michael P" userId="S::hewner@rose-hulman.edu::7f3f83dd-6dfb-4127-a87f-c1714bd4fac9" providerId="AD" clId="Web-{2DDADFE4-6F90-493F-952A-6FF398A9A4C5}" dt="2018-11-26T01:28:13.751" v="1515" actId="20577"/>
        <pc:sldMkLst>
          <pc:docMk/>
          <pc:sldMk cId="4101211969" sldId="288"/>
        </pc:sldMkLst>
        <pc:spChg chg="mod">
          <ac:chgData name="Hewner, Michael P" userId="S::hewner@rose-hulman.edu::7f3f83dd-6dfb-4127-a87f-c1714bd4fac9" providerId="AD" clId="Web-{2DDADFE4-6F90-493F-952A-6FF398A9A4C5}" dt="2018-11-26T01:28:13.751" v="1515" actId="20577"/>
          <ac:spMkLst>
            <pc:docMk/>
            <pc:sldMk cId="4101211969" sldId="288"/>
            <ac:spMk id="2" creationId="{B083BE42-EA0F-8B41-9152-3D9B40E11C33}"/>
          </ac:spMkLst>
        </pc:spChg>
      </pc:sldChg>
      <pc:sldChg chg="mod modShow">
        <pc:chgData name="Hewner, Michael P" userId="S::hewner@rose-hulman.edu::7f3f83dd-6dfb-4127-a87f-c1714bd4fac9" providerId="AD" clId="Web-{2DDADFE4-6F90-493F-952A-6FF398A9A4C5}" dt="2018-11-26T01:28:28.907" v="1518"/>
        <pc:sldMkLst>
          <pc:docMk/>
          <pc:sldMk cId="1162228662" sldId="289"/>
        </pc:sldMkLst>
      </pc:sldChg>
      <pc:sldChg chg="modSp new ord">
        <pc:chgData name="Hewner, Michael P" userId="S::hewner@rose-hulman.edu::7f3f83dd-6dfb-4127-a87f-c1714bd4fac9" providerId="AD" clId="Web-{2DDADFE4-6F90-493F-952A-6FF398A9A4C5}" dt="2018-11-26T01:12:07.678" v="879" actId="20577"/>
        <pc:sldMkLst>
          <pc:docMk/>
          <pc:sldMk cId="2536676459" sldId="291"/>
        </pc:sldMkLst>
        <pc:spChg chg="mod">
          <ac:chgData name="Hewner, Michael P" userId="S::hewner@rose-hulman.edu::7f3f83dd-6dfb-4127-a87f-c1714bd4fac9" providerId="AD" clId="Web-{2DDADFE4-6F90-493F-952A-6FF398A9A4C5}" dt="2018-11-26T00:52:47.078" v="16" actId="20577"/>
          <ac:spMkLst>
            <pc:docMk/>
            <pc:sldMk cId="2536676459" sldId="291"/>
            <ac:spMk id="2" creationId="{0CD0B54B-AEC0-4E11-8411-16BA01C52148}"/>
          </ac:spMkLst>
        </pc:spChg>
        <pc:spChg chg="mod">
          <ac:chgData name="Hewner, Michael P" userId="S::hewner@rose-hulman.edu::7f3f83dd-6dfb-4127-a87f-c1714bd4fac9" providerId="AD" clId="Web-{2DDADFE4-6F90-493F-952A-6FF398A9A4C5}" dt="2018-11-26T01:12:07.678" v="879" actId="20577"/>
          <ac:spMkLst>
            <pc:docMk/>
            <pc:sldMk cId="2536676459" sldId="291"/>
            <ac:spMk id="3" creationId="{63714D05-A748-4F8B-962F-4CAAE606D146}"/>
          </ac:spMkLst>
        </pc:spChg>
      </pc:sldChg>
      <pc:sldChg chg="modSp add replId">
        <pc:chgData name="Hewner, Michael P" userId="S::hewner@rose-hulman.edu::7f3f83dd-6dfb-4127-a87f-c1714bd4fac9" providerId="AD" clId="Web-{2DDADFE4-6F90-493F-952A-6FF398A9A4C5}" dt="2018-11-26T01:12:59.679" v="882" actId="20577"/>
        <pc:sldMkLst>
          <pc:docMk/>
          <pc:sldMk cId="4205175448" sldId="292"/>
        </pc:sldMkLst>
        <pc:spChg chg="mod">
          <ac:chgData name="Hewner, Michael P" userId="S::hewner@rose-hulman.edu::7f3f83dd-6dfb-4127-a87f-c1714bd4fac9" providerId="AD" clId="Web-{2DDADFE4-6F90-493F-952A-6FF398A9A4C5}" dt="2018-11-26T01:12:59.679" v="882" actId="20577"/>
          <ac:spMkLst>
            <pc:docMk/>
            <pc:sldMk cId="4205175448" sldId="292"/>
            <ac:spMk id="3" creationId="{63714D05-A748-4F8B-962F-4CAAE606D146}"/>
          </ac:spMkLst>
        </pc:spChg>
      </pc:sldChg>
      <pc:sldChg chg="modSp new">
        <pc:chgData name="Hewner, Michael P" userId="S::hewner@rose-hulman.edu::7f3f83dd-6dfb-4127-a87f-c1714bd4fac9" providerId="AD" clId="Web-{2DDADFE4-6F90-493F-952A-6FF398A9A4C5}" dt="2018-11-26T01:22:25.870" v="1268" actId="20577"/>
        <pc:sldMkLst>
          <pc:docMk/>
          <pc:sldMk cId="1537255676" sldId="293"/>
        </pc:sldMkLst>
        <pc:spChg chg="mod">
          <ac:chgData name="Hewner, Michael P" userId="S::hewner@rose-hulman.edu::7f3f83dd-6dfb-4127-a87f-c1714bd4fac9" providerId="AD" clId="Web-{2DDADFE4-6F90-493F-952A-6FF398A9A4C5}" dt="2018-11-26T01:13:44.960" v="900" actId="20577"/>
          <ac:spMkLst>
            <pc:docMk/>
            <pc:sldMk cId="1537255676" sldId="293"/>
            <ac:spMk id="2" creationId="{C38255CA-CD41-44F8-BFB1-2D981D7B5BCB}"/>
          </ac:spMkLst>
        </pc:spChg>
        <pc:spChg chg="mod">
          <ac:chgData name="Hewner, Michael P" userId="S::hewner@rose-hulman.edu::7f3f83dd-6dfb-4127-a87f-c1714bd4fac9" providerId="AD" clId="Web-{2DDADFE4-6F90-493F-952A-6FF398A9A4C5}" dt="2018-11-26T01:22:25.870" v="1268" actId="20577"/>
          <ac:spMkLst>
            <pc:docMk/>
            <pc:sldMk cId="1537255676" sldId="293"/>
            <ac:spMk id="3" creationId="{B088182F-2C1D-4AA2-9E7C-528874C69AB8}"/>
          </ac:spMkLst>
        </pc:spChg>
      </pc:sldChg>
      <pc:sldChg chg="modSp new ord">
        <pc:chgData name="Hewner, Michael P" userId="S::hewner@rose-hulman.edu::7f3f83dd-6dfb-4127-a87f-c1714bd4fac9" providerId="AD" clId="Web-{2DDADFE4-6F90-493F-952A-6FF398A9A4C5}" dt="2018-11-26T01:24:13.527" v="1386" actId="20577"/>
        <pc:sldMkLst>
          <pc:docMk/>
          <pc:sldMk cId="1298413243" sldId="294"/>
        </pc:sldMkLst>
        <pc:spChg chg="mod">
          <ac:chgData name="Hewner, Michael P" userId="S::hewner@rose-hulman.edu::7f3f83dd-6dfb-4127-a87f-c1714bd4fac9" providerId="AD" clId="Web-{2DDADFE4-6F90-493F-952A-6FF398A9A4C5}" dt="2018-11-26T01:22:53.058" v="1277" actId="20577"/>
          <ac:spMkLst>
            <pc:docMk/>
            <pc:sldMk cId="1298413243" sldId="294"/>
            <ac:spMk id="2" creationId="{F81A072E-40F0-4E5E-8BB7-DEC4DD039BCA}"/>
          </ac:spMkLst>
        </pc:spChg>
        <pc:spChg chg="mod">
          <ac:chgData name="Hewner, Michael P" userId="S::hewner@rose-hulman.edu::7f3f83dd-6dfb-4127-a87f-c1714bd4fac9" providerId="AD" clId="Web-{2DDADFE4-6F90-493F-952A-6FF398A9A4C5}" dt="2018-11-26T01:24:13.527" v="1386" actId="20577"/>
          <ac:spMkLst>
            <pc:docMk/>
            <pc:sldMk cId="1298413243" sldId="294"/>
            <ac:spMk id="3" creationId="{F20C1EFD-3A64-48A6-BE45-891FDA858B8D}"/>
          </ac:spMkLst>
        </pc:spChg>
      </pc:sldChg>
    </pc:docChg>
  </pc:docChgLst>
  <pc:docChgLst>
    <pc:chgData name="Song, Lixing" userId="d86a4794-d57c-4f6d-acee-3349d9d3edfc" providerId="ADAL" clId="{63E5B0BA-7CA7-664C-A874-0CD1DDB96575}"/>
  </pc:docChgLst>
  <pc:docChgLst>
    <pc:chgData name="Song, Lixing" userId="d86a4794-d57c-4f6d-acee-3349d9d3edfc" providerId="ADAL" clId="{DE4E7ECB-2978-1244-B374-6C6C0AE9F7D6}"/>
  </pc:docChgLst>
  <pc:docChgLst>
    <pc:chgData name="Hewner, Michael P" userId="S::hewner@rose-hulman.edu::7f3f83dd-6dfb-4127-a87f-c1714bd4fac9" providerId="AD" clId="Web-{B9F4EE16-F77F-45D5-B847-F021E5FDD140}"/>
    <pc:docChg chg="modSld">
      <pc:chgData name="Hewner, Michael P" userId="S::hewner@rose-hulman.edu::7f3f83dd-6dfb-4127-a87f-c1714bd4fac9" providerId="AD" clId="Web-{B9F4EE16-F77F-45D5-B847-F021E5FDD140}" dt="2018-11-26T13:04:26.081" v="3" actId="20577"/>
      <pc:docMkLst>
        <pc:docMk/>
      </pc:docMkLst>
      <pc:sldChg chg="modSp">
        <pc:chgData name="Hewner, Michael P" userId="S::hewner@rose-hulman.edu::7f3f83dd-6dfb-4127-a87f-c1714bd4fac9" providerId="AD" clId="Web-{B9F4EE16-F77F-45D5-B847-F021E5FDD140}" dt="2018-11-26T13:04:26.081" v="3" actId="20577"/>
        <pc:sldMkLst>
          <pc:docMk/>
          <pc:sldMk cId="2536676459" sldId="291"/>
        </pc:sldMkLst>
        <pc:spChg chg="mod">
          <ac:chgData name="Hewner, Michael P" userId="S::hewner@rose-hulman.edu::7f3f83dd-6dfb-4127-a87f-c1714bd4fac9" providerId="AD" clId="Web-{B9F4EE16-F77F-45D5-B847-F021E5FDD140}" dt="2018-11-26T13:04:26.081" v="3" actId="20577"/>
          <ac:spMkLst>
            <pc:docMk/>
            <pc:sldMk cId="2536676459" sldId="291"/>
            <ac:spMk id="3" creationId="{63714D05-A748-4F8B-962F-4CAAE606D146}"/>
          </ac:spMkLst>
        </pc:spChg>
      </pc:sldChg>
      <pc:sldChg chg="modSp">
        <pc:chgData name="Hewner, Michael P" userId="S::hewner@rose-hulman.edu::7f3f83dd-6dfb-4127-a87f-c1714bd4fac9" providerId="AD" clId="Web-{B9F4EE16-F77F-45D5-B847-F021E5FDD140}" dt="2018-11-26T13:04:12.706" v="1" actId="20577"/>
        <pc:sldMkLst>
          <pc:docMk/>
          <pc:sldMk cId="4205175448" sldId="292"/>
        </pc:sldMkLst>
        <pc:spChg chg="mod">
          <ac:chgData name="Hewner, Michael P" userId="S::hewner@rose-hulman.edu::7f3f83dd-6dfb-4127-a87f-c1714bd4fac9" providerId="AD" clId="Web-{B9F4EE16-F77F-45D5-B847-F021E5FDD140}" dt="2018-11-26T13:04:12.706" v="1" actId="20577"/>
          <ac:spMkLst>
            <pc:docMk/>
            <pc:sldMk cId="4205175448" sldId="292"/>
            <ac:spMk id="3" creationId="{63714D05-A748-4F8B-962F-4CAAE606D146}"/>
          </ac:spMkLst>
        </pc:spChg>
      </pc:sldChg>
    </pc:docChg>
  </pc:docChgLst>
  <pc:docChgLst>
    <pc:chgData name="Song, Lixing" userId="d86a4794-d57c-4f6d-acee-3349d9d3edfc" providerId="ADAL" clId="{9D22C467-3E10-1645-9EF2-5BF3294F9C2C}"/>
    <pc:docChg chg="undo custSel addSld delSld modSld">
      <pc:chgData name="Song, Lixing" userId="d86a4794-d57c-4f6d-acee-3349d9d3edfc" providerId="ADAL" clId="{9D22C467-3E10-1645-9EF2-5BF3294F9C2C}" dt="2018-08-29T19:37:06.089" v="1134" actId="20577"/>
      <pc:docMkLst>
        <pc:docMk/>
      </pc:docMkLst>
      <pc:sldChg chg="delSp modSp">
        <pc:chgData name="Song, Lixing" userId="d86a4794-d57c-4f6d-acee-3349d9d3edfc" providerId="ADAL" clId="{9D22C467-3E10-1645-9EF2-5BF3294F9C2C}" dt="2018-08-29T18:13:54.831" v="18" actId="478"/>
        <pc:sldMkLst>
          <pc:docMk/>
          <pc:sldMk cId="25011158" sldId="256"/>
        </pc:sldMkLst>
        <pc:spChg chg="mod">
          <ac:chgData name="Song, Lixing" userId="d86a4794-d57c-4f6d-acee-3349d9d3edfc" providerId="ADAL" clId="{9D22C467-3E10-1645-9EF2-5BF3294F9C2C}" dt="2018-08-29T18:13:51.251" v="17" actId="20577"/>
          <ac:spMkLst>
            <pc:docMk/>
            <pc:sldMk cId="25011158" sldId="256"/>
            <ac:spMk id="2" creationId="{6DDA001A-43E3-1449-893B-948F2BFF68B6}"/>
          </ac:spMkLst>
        </pc:spChg>
        <pc:spChg chg="del">
          <ac:chgData name="Song, Lixing" userId="d86a4794-d57c-4f6d-acee-3349d9d3edfc" providerId="ADAL" clId="{9D22C467-3E10-1645-9EF2-5BF3294F9C2C}" dt="2018-08-29T18:13:54.831" v="18" actId="478"/>
          <ac:spMkLst>
            <pc:docMk/>
            <pc:sldMk cId="25011158" sldId="256"/>
            <ac:spMk id="4" creationId="{0F9AF74B-A476-1843-B520-629AB18A71B1}"/>
          </ac:spMkLst>
        </pc:spChg>
      </pc:sldChg>
      <pc:sldChg chg="addSp delSp modSp add">
        <pc:chgData name="Song, Lixing" userId="d86a4794-d57c-4f6d-acee-3349d9d3edfc" providerId="ADAL" clId="{9D22C467-3E10-1645-9EF2-5BF3294F9C2C}" dt="2018-08-29T18:37:58.030" v="451" actId="114"/>
        <pc:sldMkLst>
          <pc:docMk/>
          <pc:sldMk cId="1094675723" sldId="275"/>
        </pc:sldMkLst>
        <pc:spChg chg="mod">
          <ac:chgData name="Song, Lixing" userId="d86a4794-d57c-4f6d-acee-3349d9d3edfc" providerId="ADAL" clId="{9D22C467-3E10-1645-9EF2-5BF3294F9C2C}" dt="2018-08-29T18:27:42.295" v="49" actId="20577"/>
          <ac:spMkLst>
            <pc:docMk/>
            <pc:sldMk cId="1094675723" sldId="275"/>
            <ac:spMk id="2" creationId="{8F9455CD-98B1-694D-8066-770B9E03207B}"/>
          </ac:spMkLst>
        </pc:spChg>
        <pc:spChg chg="add del mod">
          <ac:chgData name="Song, Lixing" userId="d86a4794-d57c-4f6d-acee-3349d9d3edfc" providerId="ADAL" clId="{9D22C467-3E10-1645-9EF2-5BF3294F9C2C}" dt="2018-08-29T18:37:58.030" v="451" actId="114"/>
          <ac:spMkLst>
            <pc:docMk/>
            <pc:sldMk cId="1094675723" sldId="275"/>
            <ac:spMk id="3" creationId="{C926B0A1-FCEC-6142-8C9A-AEFB3FEE8233}"/>
          </ac:spMkLst>
        </pc:spChg>
        <pc:picChg chg="add del mod">
          <ac:chgData name="Song, Lixing" userId="d86a4794-d57c-4f6d-acee-3349d9d3edfc" providerId="ADAL" clId="{9D22C467-3E10-1645-9EF2-5BF3294F9C2C}" dt="2018-08-29T18:27:50.328" v="51"/>
          <ac:picMkLst>
            <pc:docMk/>
            <pc:sldMk cId="1094675723" sldId="275"/>
            <ac:picMk id="4" creationId="{121E20C4-47EB-5A4D-B0F3-002344F28CD1}"/>
          </ac:picMkLst>
        </pc:picChg>
        <pc:picChg chg="add mod">
          <ac:chgData name="Song, Lixing" userId="d86a4794-d57c-4f6d-acee-3349d9d3edfc" providerId="ADAL" clId="{9D22C467-3E10-1645-9EF2-5BF3294F9C2C}" dt="2018-08-29T18:31:26.432" v="145" actId="1076"/>
          <ac:picMkLst>
            <pc:docMk/>
            <pc:sldMk cId="1094675723" sldId="275"/>
            <ac:picMk id="5" creationId="{3F911B96-5A22-474B-B8E6-BE50E0A9FEFB}"/>
          </ac:picMkLst>
        </pc:picChg>
      </pc:sldChg>
      <pc:sldChg chg="addSp modSp add">
        <pc:chgData name="Song, Lixing" userId="d86a4794-d57c-4f6d-acee-3349d9d3edfc" providerId="ADAL" clId="{9D22C467-3E10-1645-9EF2-5BF3294F9C2C}" dt="2018-08-29T19:00:15.048" v="870" actId="14100"/>
        <pc:sldMkLst>
          <pc:docMk/>
          <pc:sldMk cId="3628207904" sldId="278"/>
        </pc:sldMkLst>
        <pc:spChg chg="mod">
          <ac:chgData name="Song, Lixing" userId="d86a4794-d57c-4f6d-acee-3349d9d3edfc" providerId="ADAL" clId="{9D22C467-3E10-1645-9EF2-5BF3294F9C2C}" dt="2018-08-29T18:55:59.197" v="723" actId="20577"/>
          <ac:spMkLst>
            <pc:docMk/>
            <pc:sldMk cId="3628207904" sldId="278"/>
            <ac:spMk id="2" creationId="{A73D083C-EE5C-CA48-B679-B394F28125EF}"/>
          </ac:spMkLst>
        </pc:spChg>
        <pc:spChg chg="mod">
          <ac:chgData name="Song, Lixing" userId="d86a4794-d57c-4f6d-acee-3349d9d3edfc" providerId="ADAL" clId="{9D22C467-3E10-1645-9EF2-5BF3294F9C2C}" dt="2018-08-29T19:00:12.168" v="869" actId="14100"/>
          <ac:spMkLst>
            <pc:docMk/>
            <pc:sldMk cId="3628207904" sldId="278"/>
            <ac:spMk id="3" creationId="{ACAA4462-C332-0742-95B1-9838CF07F8AF}"/>
          </ac:spMkLst>
        </pc:spChg>
        <pc:spChg chg="add mod">
          <ac:chgData name="Song, Lixing" userId="d86a4794-d57c-4f6d-acee-3349d9d3edfc" providerId="ADAL" clId="{9D22C467-3E10-1645-9EF2-5BF3294F9C2C}" dt="2018-08-29T19:00:15.048" v="870" actId="14100"/>
          <ac:spMkLst>
            <pc:docMk/>
            <pc:sldMk cId="3628207904" sldId="278"/>
            <ac:spMk id="4" creationId="{D7186FF9-5C7C-D348-9C42-35B5BD21C7D4}"/>
          </ac:spMkLst>
        </pc:spChg>
      </pc:sldChg>
      <pc:sldChg chg="addSp modSp add">
        <pc:chgData name="Song, Lixing" userId="d86a4794-d57c-4f6d-acee-3349d9d3edfc" providerId="ADAL" clId="{9D22C467-3E10-1645-9EF2-5BF3294F9C2C}" dt="2018-08-29T19:12:48.660" v="954" actId="1076"/>
        <pc:sldMkLst>
          <pc:docMk/>
          <pc:sldMk cId="1689013740" sldId="279"/>
        </pc:sldMkLst>
        <pc:spChg chg="mod">
          <ac:chgData name="Song, Lixing" userId="d86a4794-d57c-4f6d-acee-3349d9d3edfc" providerId="ADAL" clId="{9D22C467-3E10-1645-9EF2-5BF3294F9C2C}" dt="2018-08-29T19:09:31.519" v="926" actId="20577"/>
          <ac:spMkLst>
            <pc:docMk/>
            <pc:sldMk cId="1689013740" sldId="279"/>
            <ac:spMk id="2" creationId="{4EF8C87F-4E78-D948-AF6F-42B3DC672CD0}"/>
          </ac:spMkLst>
        </pc:spChg>
        <pc:spChg chg="mod">
          <ac:chgData name="Song, Lixing" userId="d86a4794-d57c-4f6d-acee-3349d9d3edfc" providerId="ADAL" clId="{9D22C467-3E10-1645-9EF2-5BF3294F9C2C}" dt="2018-08-29T19:12:40.222" v="951" actId="15"/>
          <ac:spMkLst>
            <pc:docMk/>
            <pc:sldMk cId="1689013740" sldId="279"/>
            <ac:spMk id="3" creationId="{0F20D8AB-663E-F84A-87C6-8F5B47D90A74}"/>
          </ac:spMkLst>
        </pc:spChg>
        <pc:picChg chg="add mod">
          <ac:chgData name="Song, Lixing" userId="d86a4794-d57c-4f6d-acee-3349d9d3edfc" providerId="ADAL" clId="{9D22C467-3E10-1645-9EF2-5BF3294F9C2C}" dt="2018-08-29T19:12:48.660" v="954" actId="1076"/>
          <ac:picMkLst>
            <pc:docMk/>
            <pc:sldMk cId="1689013740" sldId="279"/>
            <ac:picMk id="4" creationId="{6E5E4AE3-8E44-8B4E-B3AB-3D7B489B9729}"/>
          </ac:picMkLst>
        </pc:picChg>
      </pc:sldChg>
      <pc:sldChg chg="addSp modSp add">
        <pc:chgData name="Song, Lixing" userId="d86a4794-d57c-4f6d-acee-3349d9d3edfc" providerId="ADAL" clId="{9D22C467-3E10-1645-9EF2-5BF3294F9C2C}" dt="2018-08-29T19:28:57.846" v="1115" actId="1076"/>
        <pc:sldMkLst>
          <pc:docMk/>
          <pc:sldMk cId="1951063176" sldId="280"/>
        </pc:sldMkLst>
        <pc:spChg chg="mod">
          <ac:chgData name="Song, Lixing" userId="d86a4794-d57c-4f6d-acee-3349d9d3edfc" providerId="ADAL" clId="{9D22C467-3E10-1645-9EF2-5BF3294F9C2C}" dt="2018-08-29T19:13:51.702" v="964" actId="20577"/>
          <ac:spMkLst>
            <pc:docMk/>
            <pc:sldMk cId="1951063176" sldId="280"/>
            <ac:spMk id="2" creationId="{761F519A-E493-3C4C-89B4-8AA428B46EFF}"/>
          </ac:spMkLst>
        </pc:spChg>
        <pc:spChg chg="mod">
          <ac:chgData name="Song, Lixing" userId="d86a4794-d57c-4f6d-acee-3349d9d3edfc" providerId="ADAL" clId="{9D22C467-3E10-1645-9EF2-5BF3294F9C2C}" dt="2018-08-29T19:24:23.066" v="1076"/>
          <ac:spMkLst>
            <pc:docMk/>
            <pc:sldMk cId="1951063176" sldId="280"/>
            <ac:spMk id="3" creationId="{EDBFF7A1-D4F8-2D46-A4FE-704C915FF0F4}"/>
          </ac:spMkLst>
        </pc:spChg>
        <pc:spChg chg="add mod">
          <ac:chgData name="Song, Lixing" userId="d86a4794-d57c-4f6d-acee-3349d9d3edfc" providerId="ADAL" clId="{9D22C467-3E10-1645-9EF2-5BF3294F9C2C}" dt="2018-08-29T19:24:56.139" v="1083" actId="14100"/>
          <ac:spMkLst>
            <pc:docMk/>
            <pc:sldMk cId="1951063176" sldId="280"/>
            <ac:spMk id="4" creationId="{AA3EAD3A-AF40-8C46-A91D-741A85B75EA3}"/>
          </ac:spMkLst>
        </pc:spChg>
        <pc:graphicFrameChg chg="add mod">
          <ac:chgData name="Song, Lixing" userId="d86a4794-d57c-4f6d-acee-3349d9d3edfc" providerId="ADAL" clId="{9D22C467-3E10-1645-9EF2-5BF3294F9C2C}" dt="2018-08-29T19:28:57.846" v="1115" actId="1076"/>
          <ac:graphicFrameMkLst>
            <pc:docMk/>
            <pc:sldMk cId="1951063176" sldId="280"/>
            <ac:graphicFrameMk id="5" creationId="{F4179A08-D3F5-B540-BD5F-8EB9EA5308EA}"/>
          </ac:graphicFrameMkLst>
        </pc:graphicFrame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65A2A30-E1C2-B54E-B787-36B11926FA38}"/>
              </a:ext>
            </a:extLst>
          </p:cNvPr>
          <p:cNvSpPr>
            <a:spLocks noGrp="1"/>
          </p:cNvSpPr>
          <p:nvPr>
            <p:ph type="hdr" sz="quarter"/>
          </p:nvPr>
        </p:nvSpPr>
        <p:spPr>
          <a:xfrm>
            <a:off x="0" y="3"/>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DED9784-FC5A-D242-B55B-471AB0C6A533}"/>
              </a:ext>
            </a:extLst>
          </p:cNvPr>
          <p:cNvSpPr>
            <a:spLocks noGrp="1"/>
          </p:cNvSpPr>
          <p:nvPr>
            <p:ph type="dt" sz="quarter" idx="1"/>
          </p:nvPr>
        </p:nvSpPr>
        <p:spPr>
          <a:xfrm>
            <a:off x="3884613" y="3"/>
            <a:ext cx="2971800" cy="458788"/>
          </a:xfrm>
          <a:prstGeom prst="rect">
            <a:avLst/>
          </a:prstGeom>
        </p:spPr>
        <p:txBody>
          <a:bodyPr vert="horz" lIns="91440" tIns="45720" rIns="91440" bIns="45720" rtlCol="0"/>
          <a:lstStyle>
            <a:lvl1pPr algn="r">
              <a:defRPr sz="1200"/>
            </a:lvl1pPr>
          </a:lstStyle>
          <a:p>
            <a:fld id="{B2F99CBE-2880-364F-A223-8E393E38EFAB}" type="datetimeFigureOut">
              <a:rPr lang="en-US" smtClean="0"/>
              <a:t>11/26/18</a:t>
            </a:fld>
            <a:endParaRPr lang="en-US"/>
          </a:p>
        </p:txBody>
      </p:sp>
      <p:sp>
        <p:nvSpPr>
          <p:cNvPr id="4" name="Footer Placeholder 3">
            <a:extLst>
              <a:ext uri="{FF2B5EF4-FFF2-40B4-BE49-F238E27FC236}">
                <a16:creationId xmlns:a16="http://schemas.microsoft.com/office/drawing/2014/main" id="{11FCF148-8BA6-7343-8172-504427DC63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E694008-8F80-F74E-AD36-9C215B2E8BE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F083193-B706-0248-820A-963D2888EFCD}" type="slidenum">
              <a:rPr lang="en-US" smtClean="0"/>
              <a:t>‹#›</a:t>
            </a:fld>
            <a:endParaRPr lang="en-US"/>
          </a:p>
        </p:txBody>
      </p:sp>
    </p:spTree>
    <p:extLst>
      <p:ext uri="{BB962C8B-B14F-4D97-AF65-F5344CB8AC3E}">
        <p14:creationId xmlns:p14="http://schemas.microsoft.com/office/powerpoint/2010/main" val="270378881"/>
      </p:ext>
    </p:extLst>
  </p:cSld>
  <p:clrMap bg1="lt1" tx1="dk1" bg2="lt2" tx2="dk2" accent1="accent1" accent2="accent2" accent3="accent3" accent4="accent4" accent5="accent5" accent6="accent6" hlink="hlink" folHlink="folHlink"/>
</p:handoutMaster>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3"/>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3"/>
            <a:ext cx="2971800" cy="458788"/>
          </a:xfrm>
          <a:prstGeom prst="rect">
            <a:avLst/>
          </a:prstGeom>
        </p:spPr>
        <p:txBody>
          <a:bodyPr vert="horz" lIns="91440" tIns="45720" rIns="91440" bIns="45720" rtlCol="0"/>
          <a:lstStyle>
            <a:lvl1pPr algn="r">
              <a:defRPr sz="1200"/>
            </a:lvl1pPr>
          </a:lstStyle>
          <a:p>
            <a:fld id="{8D9AE51D-F948-044F-B984-1DA50063DADE}" type="datetimeFigureOut">
              <a:rPr lang="en-US" smtClean="0"/>
              <a:t>11/26/18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F22CBE-7C8D-5A43-B8F2-1E0DADD6908B}" type="slidenum">
              <a:rPr lang="en-US" smtClean="0"/>
              <a:t>‹#›</a:t>
            </a:fld>
            <a:endParaRPr lang="en-US"/>
          </a:p>
        </p:txBody>
      </p:sp>
    </p:spTree>
    <p:extLst>
      <p:ext uri="{BB962C8B-B14F-4D97-AF65-F5344CB8AC3E}">
        <p14:creationId xmlns:p14="http://schemas.microsoft.com/office/powerpoint/2010/main" val="33860087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1F22CBE-7C8D-5A43-B8F2-1E0DADD6908B}" type="slidenum">
              <a:rPr lang="en-US" smtClean="0"/>
              <a:t>5</a:t>
            </a:fld>
            <a:endParaRPr lang="en-US"/>
          </a:p>
        </p:txBody>
      </p:sp>
    </p:spTree>
    <p:extLst>
      <p:ext uri="{BB962C8B-B14F-4D97-AF65-F5344CB8AC3E}">
        <p14:creationId xmlns:p14="http://schemas.microsoft.com/office/powerpoint/2010/main" val="337894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1F22CBE-7C8D-5A43-B8F2-1E0DADD6908B}" type="slidenum">
              <a:rPr lang="en-US" smtClean="0"/>
              <a:t>7</a:t>
            </a:fld>
            <a:endParaRPr lang="en-US"/>
          </a:p>
        </p:txBody>
      </p:sp>
    </p:spTree>
    <p:extLst>
      <p:ext uri="{BB962C8B-B14F-4D97-AF65-F5344CB8AC3E}">
        <p14:creationId xmlns:p14="http://schemas.microsoft.com/office/powerpoint/2010/main" val="416399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the an example of add numbers.</a:t>
            </a:r>
          </a:p>
        </p:txBody>
      </p:sp>
      <p:sp>
        <p:nvSpPr>
          <p:cNvPr id="4" name="Slide Number Placeholder 3"/>
          <p:cNvSpPr>
            <a:spLocks noGrp="1"/>
          </p:cNvSpPr>
          <p:nvPr>
            <p:ph type="sldNum" sz="quarter" idx="5"/>
          </p:nvPr>
        </p:nvSpPr>
        <p:spPr/>
        <p:txBody>
          <a:bodyPr/>
          <a:lstStyle/>
          <a:p>
            <a:fld id="{B1F22CBE-7C8D-5A43-B8F2-1E0DADD6908B}" type="slidenum">
              <a:rPr lang="en-US" smtClean="0"/>
              <a:t>8</a:t>
            </a:fld>
            <a:endParaRPr lang="en-US"/>
          </a:p>
        </p:txBody>
      </p:sp>
    </p:spTree>
    <p:extLst>
      <p:ext uri="{BB962C8B-B14F-4D97-AF65-F5344CB8AC3E}">
        <p14:creationId xmlns:p14="http://schemas.microsoft.com/office/powerpoint/2010/main" val="3413554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50C2E-867D-DD4E-8391-1B9B8CA1D5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14383C-97A9-124A-AEF5-0ED806051E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955C478-F15B-724E-AF85-E64CF8CA626A}"/>
              </a:ext>
            </a:extLst>
          </p:cNvPr>
          <p:cNvSpPr>
            <a:spLocks noGrp="1"/>
          </p:cNvSpPr>
          <p:nvPr>
            <p:ph type="dt" sz="half" idx="10"/>
          </p:nvPr>
        </p:nvSpPr>
        <p:spPr/>
        <p:txBody>
          <a:bodyPr/>
          <a:lstStyle/>
          <a:p>
            <a:fld id="{82A73E24-5133-184A-B08C-013331FC8007}" type="datetimeFigureOut">
              <a:rPr lang="en-US" smtClean="0"/>
              <a:t>11/26/18</a:t>
            </a:fld>
            <a:endParaRPr lang="en-US"/>
          </a:p>
        </p:txBody>
      </p:sp>
      <p:sp>
        <p:nvSpPr>
          <p:cNvPr id="5" name="Footer Placeholder 4">
            <a:extLst>
              <a:ext uri="{FF2B5EF4-FFF2-40B4-BE49-F238E27FC236}">
                <a16:creationId xmlns:a16="http://schemas.microsoft.com/office/drawing/2014/main" id="{698BE228-A5BA-1346-9611-692B566BD9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986FF3-C71C-ED48-9776-950AEE7CC961}"/>
              </a:ext>
            </a:extLst>
          </p:cNvPr>
          <p:cNvSpPr>
            <a:spLocks noGrp="1"/>
          </p:cNvSpPr>
          <p:nvPr>
            <p:ph type="sldNum" sz="quarter" idx="12"/>
          </p:nvPr>
        </p:nvSpPr>
        <p:spPr/>
        <p:txBody>
          <a:bodyPr/>
          <a:lstStyle/>
          <a:p>
            <a:fld id="{6BFE2FA4-6E38-7249-B5CA-42FCC46F9C7E}" type="slidenum">
              <a:rPr lang="en-US" smtClean="0"/>
              <a:t>‹#›</a:t>
            </a:fld>
            <a:endParaRPr lang="en-US"/>
          </a:p>
        </p:txBody>
      </p:sp>
      <p:sp>
        <p:nvSpPr>
          <p:cNvPr id="7" name="Rectangle 6">
            <a:extLst>
              <a:ext uri="{FF2B5EF4-FFF2-40B4-BE49-F238E27FC236}">
                <a16:creationId xmlns:a16="http://schemas.microsoft.com/office/drawing/2014/main" id="{90421B6E-8D43-744E-A3DD-654CDB8D9B3C}"/>
              </a:ext>
            </a:extLst>
          </p:cNvPr>
          <p:cNvSpPr/>
          <p:nvPr userDrawn="1"/>
        </p:nvSpPr>
        <p:spPr>
          <a:xfrm>
            <a:off x="1524000" y="1122363"/>
            <a:ext cx="9144000" cy="175096"/>
          </a:xfrm>
          <a:prstGeom prst="rect">
            <a:avLst/>
          </a:prstGeom>
          <a:solidFill>
            <a:srgbClr val="751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7B69AB1C-D320-0549-AAEC-F1230F672AD9}"/>
              </a:ext>
            </a:extLst>
          </p:cNvPr>
          <p:cNvPicPr>
            <a:picLocks noChangeAspect="1"/>
          </p:cNvPicPr>
          <p:nvPr userDrawn="1"/>
        </p:nvPicPr>
        <p:blipFill>
          <a:blip r:embed="rId2"/>
          <a:stretch>
            <a:fillRect/>
          </a:stretch>
        </p:blipFill>
        <p:spPr>
          <a:xfrm>
            <a:off x="8664146" y="1110006"/>
            <a:ext cx="2003854" cy="329567"/>
          </a:xfrm>
          <a:prstGeom prst="rect">
            <a:avLst/>
          </a:prstGeom>
        </p:spPr>
      </p:pic>
    </p:spTree>
    <p:extLst>
      <p:ext uri="{BB962C8B-B14F-4D97-AF65-F5344CB8AC3E}">
        <p14:creationId xmlns:p14="http://schemas.microsoft.com/office/powerpoint/2010/main" val="3764842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3CA9A-9B9A-534F-95FD-E891BFCBDBC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C2A16F-A91B-1C45-A986-5C111876A10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7C7840-6E64-8C40-87C1-E12DB45344C8}"/>
              </a:ext>
            </a:extLst>
          </p:cNvPr>
          <p:cNvSpPr>
            <a:spLocks noGrp="1"/>
          </p:cNvSpPr>
          <p:nvPr>
            <p:ph type="dt" sz="half" idx="10"/>
          </p:nvPr>
        </p:nvSpPr>
        <p:spPr/>
        <p:txBody>
          <a:bodyPr/>
          <a:lstStyle/>
          <a:p>
            <a:fld id="{82A73E24-5133-184A-B08C-013331FC8007}" type="datetimeFigureOut">
              <a:rPr lang="en-US" smtClean="0"/>
              <a:t>11/26/18</a:t>
            </a:fld>
            <a:endParaRPr lang="en-US"/>
          </a:p>
        </p:txBody>
      </p:sp>
      <p:sp>
        <p:nvSpPr>
          <p:cNvPr id="5" name="Footer Placeholder 4">
            <a:extLst>
              <a:ext uri="{FF2B5EF4-FFF2-40B4-BE49-F238E27FC236}">
                <a16:creationId xmlns:a16="http://schemas.microsoft.com/office/drawing/2014/main" id="{723C8D39-5AC8-9E42-A42F-03D15CA953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27BFAA-C162-184D-8DCA-D6DDCA02FA50}"/>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3639271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73DC46-CC52-D542-BD49-F11617E6E9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C0C099-3287-F646-A0E4-D1BB443905A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3F5DF1-C987-6449-B6D5-246B71A058A3}"/>
              </a:ext>
            </a:extLst>
          </p:cNvPr>
          <p:cNvSpPr>
            <a:spLocks noGrp="1"/>
          </p:cNvSpPr>
          <p:nvPr>
            <p:ph type="dt" sz="half" idx="10"/>
          </p:nvPr>
        </p:nvSpPr>
        <p:spPr/>
        <p:txBody>
          <a:bodyPr/>
          <a:lstStyle/>
          <a:p>
            <a:fld id="{82A73E24-5133-184A-B08C-013331FC8007}" type="datetimeFigureOut">
              <a:rPr lang="en-US" smtClean="0"/>
              <a:t>11/26/18</a:t>
            </a:fld>
            <a:endParaRPr lang="en-US"/>
          </a:p>
        </p:txBody>
      </p:sp>
      <p:sp>
        <p:nvSpPr>
          <p:cNvPr id="5" name="Footer Placeholder 4">
            <a:extLst>
              <a:ext uri="{FF2B5EF4-FFF2-40B4-BE49-F238E27FC236}">
                <a16:creationId xmlns:a16="http://schemas.microsoft.com/office/drawing/2014/main" id="{BE033583-2CA5-3A43-B1BD-8E3BB11554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48078-4E13-0B41-81CB-4185BDE2A795}"/>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381397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7302F-1F2D-B444-B55A-C4F3C5F782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B3F27F-A93E-5F4D-A56A-2D1A7D97426E}"/>
              </a:ext>
            </a:extLst>
          </p:cNvPr>
          <p:cNvSpPr>
            <a:spLocks noGrp="1"/>
          </p:cNvSpPr>
          <p:nvPr>
            <p:ph idx="1"/>
          </p:nvPr>
        </p:nvSpPr>
        <p:spPr>
          <a:xfrm>
            <a:off x="838200" y="1825625"/>
            <a:ext cx="10515600" cy="4895850"/>
          </a:xfrm>
        </p:spPr>
        <p:txBody>
          <a:bodyPr/>
          <a:lstStyle>
            <a:lvl1pPr marL="228600" indent="-228600">
              <a:buClr>
                <a:srgbClr val="751F1C"/>
              </a:buClr>
              <a:buFont typeface="Wingdings" pitchFamily="2" charset="2"/>
              <a:buChar char="q"/>
              <a:defRPr/>
            </a:lvl1pPr>
            <a:lvl2pPr marL="685800" indent="-228600">
              <a:buClr>
                <a:srgbClr val="751F1C"/>
              </a:buClr>
              <a:buFont typeface="Wingdings" pitchFamily="2" charset="2"/>
              <a:buChar char="Ø"/>
              <a:defRPr/>
            </a:lvl2pPr>
            <a:lvl3pPr marL="1143000" indent="-228600">
              <a:buClr>
                <a:srgbClr val="751F1C"/>
              </a:buClr>
              <a:buFont typeface="Wingdings" pitchFamily="2" charset="2"/>
              <a:buChar char="§"/>
              <a:defRPr/>
            </a:lvl3pPr>
            <a:lvl4pPr>
              <a:buClr>
                <a:srgbClr val="751F1C"/>
              </a:buClr>
              <a:defRPr/>
            </a:lvl4pPr>
            <a:lvl5pPr>
              <a:buClr>
                <a:srgbClr val="751F1C"/>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A6111E-CDCA-8A48-9E4F-8E5C4713BDC9}"/>
              </a:ext>
            </a:extLst>
          </p:cNvPr>
          <p:cNvSpPr>
            <a:spLocks noGrp="1"/>
          </p:cNvSpPr>
          <p:nvPr>
            <p:ph type="dt" sz="half" idx="10"/>
          </p:nvPr>
        </p:nvSpPr>
        <p:spPr/>
        <p:txBody>
          <a:bodyPr/>
          <a:lstStyle/>
          <a:p>
            <a:fld id="{82A73E24-5133-184A-B08C-013331FC8007}" type="datetimeFigureOut">
              <a:rPr lang="en-US" smtClean="0"/>
              <a:t>11/26/18</a:t>
            </a:fld>
            <a:endParaRPr lang="en-US"/>
          </a:p>
        </p:txBody>
      </p:sp>
      <p:sp>
        <p:nvSpPr>
          <p:cNvPr id="6" name="Slide Number Placeholder 5">
            <a:extLst>
              <a:ext uri="{FF2B5EF4-FFF2-40B4-BE49-F238E27FC236}">
                <a16:creationId xmlns:a16="http://schemas.microsoft.com/office/drawing/2014/main" id="{98313A7B-5F0D-4D4D-A4B4-A06C125AD502}"/>
              </a:ext>
            </a:extLst>
          </p:cNvPr>
          <p:cNvSpPr>
            <a:spLocks noGrp="1"/>
          </p:cNvSpPr>
          <p:nvPr>
            <p:ph type="sldNum" sz="quarter" idx="12"/>
          </p:nvPr>
        </p:nvSpPr>
        <p:spPr/>
        <p:txBody>
          <a:bodyPr/>
          <a:lstStyle/>
          <a:p>
            <a:fld id="{6BFE2FA4-6E38-7249-B5CA-42FCC46F9C7E}" type="slidenum">
              <a:rPr lang="en-US" smtClean="0"/>
              <a:t>‹#›</a:t>
            </a:fld>
            <a:endParaRPr lang="en-US"/>
          </a:p>
        </p:txBody>
      </p:sp>
      <p:sp>
        <p:nvSpPr>
          <p:cNvPr id="7" name="Rectangle 6">
            <a:extLst>
              <a:ext uri="{FF2B5EF4-FFF2-40B4-BE49-F238E27FC236}">
                <a16:creationId xmlns:a16="http://schemas.microsoft.com/office/drawing/2014/main" id="{22FA7A1E-BB98-BA4F-A384-E8137C5DE3C4}"/>
              </a:ext>
            </a:extLst>
          </p:cNvPr>
          <p:cNvSpPr/>
          <p:nvPr userDrawn="1"/>
        </p:nvSpPr>
        <p:spPr>
          <a:xfrm>
            <a:off x="838200" y="365125"/>
            <a:ext cx="10515600" cy="178572"/>
          </a:xfrm>
          <a:prstGeom prst="rect">
            <a:avLst/>
          </a:prstGeom>
          <a:solidFill>
            <a:srgbClr val="751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0249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AFB0A-3DB3-A345-8219-B9F6A9BEBD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06411F-41B2-6C48-AEAE-739BFA0B00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3342461-54E1-6D46-BF93-16AF14599A2A}"/>
              </a:ext>
            </a:extLst>
          </p:cNvPr>
          <p:cNvSpPr>
            <a:spLocks noGrp="1"/>
          </p:cNvSpPr>
          <p:nvPr>
            <p:ph type="dt" sz="half" idx="10"/>
          </p:nvPr>
        </p:nvSpPr>
        <p:spPr/>
        <p:txBody>
          <a:bodyPr/>
          <a:lstStyle/>
          <a:p>
            <a:fld id="{82A73E24-5133-184A-B08C-013331FC8007}" type="datetimeFigureOut">
              <a:rPr lang="en-US" smtClean="0"/>
              <a:t>11/26/18</a:t>
            </a:fld>
            <a:endParaRPr lang="en-US"/>
          </a:p>
        </p:txBody>
      </p:sp>
      <p:sp>
        <p:nvSpPr>
          <p:cNvPr id="5" name="Footer Placeholder 4">
            <a:extLst>
              <a:ext uri="{FF2B5EF4-FFF2-40B4-BE49-F238E27FC236}">
                <a16:creationId xmlns:a16="http://schemas.microsoft.com/office/drawing/2014/main" id="{ED2B9FC0-1363-5C49-95B8-D929F1D583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4E236B-134F-2D4A-A8EE-1AB7716087B5}"/>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3491844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60E46-5FB9-D54A-A84B-C2E808F19A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65E903-D205-FE44-AFD4-CC6488ABEB0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07CC95-2BD1-7846-BA8B-97AEE593183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0B6A5F7-1AF4-814F-8923-481A41578CAE}"/>
              </a:ext>
            </a:extLst>
          </p:cNvPr>
          <p:cNvSpPr>
            <a:spLocks noGrp="1"/>
          </p:cNvSpPr>
          <p:nvPr>
            <p:ph type="dt" sz="half" idx="10"/>
          </p:nvPr>
        </p:nvSpPr>
        <p:spPr/>
        <p:txBody>
          <a:bodyPr/>
          <a:lstStyle/>
          <a:p>
            <a:fld id="{82A73E24-5133-184A-B08C-013331FC8007}" type="datetimeFigureOut">
              <a:rPr lang="en-US" smtClean="0"/>
              <a:t>11/26/18</a:t>
            </a:fld>
            <a:endParaRPr lang="en-US"/>
          </a:p>
        </p:txBody>
      </p:sp>
      <p:sp>
        <p:nvSpPr>
          <p:cNvPr id="6" name="Footer Placeholder 5">
            <a:extLst>
              <a:ext uri="{FF2B5EF4-FFF2-40B4-BE49-F238E27FC236}">
                <a16:creationId xmlns:a16="http://schemas.microsoft.com/office/drawing/2014/main" id="{7BC7A40A-2F2B-974A-AE7F-0A87A06D39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B1A5CD-B1E3-5B48-A31B-01F28C2C000F}"/>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864997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3F3A7-41ED-9647-BE17-414DBD1B6E6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B4396B-9CAE-1F4F-847C-3288D7154C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047488D-3628-DE4C-B7DE-20FB932AB2C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93BD86-7421-2A48-9E0C-66FD535F29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9B96888-D23C-794B-80C0-857A859C410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31AC07E-EBF4-D445-9566-2243B94CDDA4}"/>
              </a:ext>
            </a:extLst>
          </p:cNvPr>
          <p:cNvSpPr>
            <a:spLocks noGrp="1"/>
          </p:cNvSpPr>
          <p:nvPr>
            <p:ph type="dt" sz="half" idx="10"/>
          </p:nvPr>
        </p:nvSpPr>
        <p:spPr/>
        <p:txBody>
          <a:bodyPr/>
          <a:lstStyle/>
          <a:p>
            <a:fld id="{82A73E24-5133-184A-B08C-013331FC8007}" type="datetimeFigureOut">
              <a:rPr lang="en-US" smtClean="0"/>
              <a:t>11/26/18</a:t>
            </a:fld>
            <a:endParaRPr lang="en-US"/>
          </a:p>
        </p:txBody>
      </p:sp>
      <p:sp>
        <p:nvSpPr>
          <p:cNvPr id="8" name="Footer Placeholder 7">
            <a:extLst>
              <a:ext uri="{FF2B5EF4-FFF2-40B4-BE49-F238E27FC236}">
                <a16:creationId xmlns:a16="http://schemas.microsoft.com/office/drawing/2014/main" id="{CA584534-286B-904C-BAFA-9A52EFE774B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55E670-3727-FC4D-B4D4-98EC3A19EEC4}"/>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2733269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27FA2-1C3C-9343-92D7-79C4B67FD1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4A71575-3DCB-CE46-A2C2-9C3A61D80B62}"/>
              </a:ext>
            </a:extLst>
          </p:cNvPr>
          <p:cNvSpPr>
            <a:spLocks noGrp="1"/>
          </p:cNvSpPr>
          <p:nvPr>
            <p:ph type="dt" sz="half" idx="10"/>
          </p:nvPr>
        </p:nvSpPr>
        <p:spPr/>
        <p:txBody>
          <a:bodyPr/>
          <a:lstStyle/>
          <a:p>
            <a:fld id="{82A73E24-5133-184A-B08C-013331FC8007}" type="datetimeFigureOut">
              <a:rPr lang="en-US" smtClean="0"/>
              <a:t>11/26/18</a:t>
            </a:fld>
            <a:endParaRPr lang="en-US"/>
          </a:p>
        </p:txBody>
      </p:sp>
      <p:sp>
        <p:nvSpPr>
          <p:cNvPr id="4" name="Footer Placeholder 3">
            <a:extLst>
              <a:ext uri="{FF2B5EF4-FFF2-40B4-BE49-F238E27FC236}">
                <a16:creationId xmlns:a16="http://schemas.microsoft.com/office/drawing/2014/main" id="{0B18BB28-0374-1E4F-A7F5-5025E3F35FF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52AA72F-893E-0648-B7C9-0BD8B4760194}"/>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1462101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212482-2FDF-9B4F-8A5B-856E6A247517}"/>
              </a:ext>
            </a:extLst>
          </p:cNvPr>
          <p:cNvSpPr>
            <a:spLocks noGrp="1"/>
          </p:cNvSpPr>
          <p:nvPr>
            <p:ph type="dt" sz="half" idx="10"/>
          </p:nvPr>
        </p:nvSpPr>
        <p:spPr/>
        <p:txBody>
          <a:bodyPr/>
          <a:lstStyle/>
          <a:p>
            <a:fld id="{82A73E24-5133-184A-B08C-013331FC8007}" type="datetimeFigureOut">
              <a:rPr lang="en-US" smtClean="0"/>
              <a:t>11/26/18</a:t>
            </a:fld>
            <a:endParaRPr lang="en-US"/>
          </a:p>
        </p:txBody>
      </p:sp>
      <p:sp>
        <p:nvSpPr>
          <p:cNvPr id="3" name="Footer Placeholder 2">
            <a:extLst>
              <a:ext uri="{FF2B5EF4-FFF2-40B4-BE49-F238E27FC236}">
                <a16:creationId xmlns:a16="http://schemas.microsoft.com/office/drawing/2014/main" id="{BB070C3A-5E05-3440-BA03-3B8D486A94A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FB9481-276E-454B-91C5-5F966916917C}"/>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22075494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7C88E-401E-A641-AB5F-46850AAD5B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3A1F259-08BD-6749-AAE9-40552F8525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06B348D-083C-D14B-9355-CB6846E459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5E574DF-2974-094A-9235-E60900E6A34E}"/>
              </a:ext>
            </a:extLst>
          </p:cNvPr>
          <p:cNvSpPr>
            <a:spLocks noGrp="1"/>
          </p:cNvSpPr>
          <p:nvPr>
            <p:ph type="dt" sz="half" idx="10"/>
          </p:nvPr>
        </p:nvSpPr>
        <p:spPr/>
        <p:txBody>
          <a:bodyPr/>
          <a:lstStyle/>
          <a:p>
            <a:fld id="{82A73E24-5133-184A-B08C-013331FC8007}" type="datetimeFigureOut">
              <a:rPr lang="en-US" smtClean="0"/>
              <a:t>11/26/18</a:t>
            </a:fld>
            <a:endParaRPr lang="en-US"/>
          </a:p>
        </p:txBody>
      </p:sp>
      <p:sp>
        <p:nvSpPr>
          <p:cNvPr id="6" name="Footer Placeholder 5">
            <a:extLst>
              <a:ext uri="{FF2B5EF4-FFF2-40B4-BE49-F238E27FC236}">
                <a16:creationId xmlns:a16="http://schemas.microsoft.com/office/drawing/2014/main" id="{0DEC1D92-8C0D-184B-A3EC-0A1F2DC8EA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364B88-CE34-E74B-9539-6BF57D0BC1D3}"/>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1070747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B96E4-8440-9640-8587-4336F34E75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627953-0506-4A49-B74D-FF283697A3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9273257-CCDC-2B4A-8EAA-8F439A857A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03AE1DD-6ED4-8848-B4FC-3F1B05408C89}"/>
              </a:ext>
            </a:extLst>
          </p:cNvPr>
          <p:cNvSpPr>
            <a:spLocks noGrp="1"/>
          </p:cNvSpPr>
          <p:nvPr>
            <p:ph type="dt" sz="half" idx="10"/>
          </p:nvPr>
        </p:nvSpPr>
        <p:spPr/>
        <p:txBody>
          <a:bodyPr/>
          <a:lstStyle/>
          <a:p>
            <a:fld id="{82A73E24-5133-184A-B08C-013331FC8007}" type="datetimeFigureOut">
              <a:rPr lang="en-US" smtClean="0"/>
              <a:t>11/26/18</a:t>
            </a:fld>
            <a:endParaRPr lang="en-US"/>
          </a:p>
        </p:txBody>
      </p:sp>
      <p:sp>
        <p:nvSpPr>
          <p:cNvPr id="6" name="Footer Placeholder 5">
            <a:extLst>
              <a:ext uri="{FF2B5EF4-FFF2-40B4-BE49-F238E27FC236}">
                <a16:creationId xmlns:a16="http://schemas.microsoft.com/office/drawing/2014/main" id="{2A112C85-25D2-F84A-93AF-2096AC7200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095BE9-A449-FE48-80C3-F628DFD1863F}"/>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28597841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363FAC-3948-4045-A622-D3E6711AD8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BBDCE7-7668-0541-B5C2-982FAF9B96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5F9D35-7B43-CB43-BB2B-2A28B469EA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A73E24-5133-184A-B08C-013331FC8007}" type="datetimeFigureOut">
              <a:rPr lang="en-US" smtClean="0"/>
              <a:t>11/26/18</a:t>
            </a:fld>
            <a:endParaRPr lang="en-US"/>
          </a:p>
        </p:txBody>
      </p:sp>
      <p:sp>
        <p:nvSpPr>
          <p:cNvPr id="5" name="Footer Placeholder 4">
            <a:extLst>
              <a:ext uri="{FF2B5EF4-FFF2-40B4-BE49-F238E27FC236}">
                <a16:creationId xmlns:a16="http://schemas.microsoft.com/office/drawing/2014/main" id="{58B45A10-1710-E346-8043-8C09C02324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1948019-EBED-594E-8C9E-EAF1B5AEFD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FE2FA4-6E38-7249-B5CA-42FCC46F9C7E}" type="slidenum">
              <a:rPr lang="en-US" smtClean="0"/>
              <a:t>‹#›</a:t>
            </a:fld>
            <a:endParaRPr lang="en-US"/>
          </a:p>
        </p:txBody>
      </p:sp>
    </p:spTree>
    <p:extLst>
      <p:ext uri="{BB962C8B-B14F-4D97-AF65-F5344CB8AC3E}">
        <p14:creationId xmlns:p14="http://schemas.microsoft.com/office/powerpoint/2010/main" val="6741586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classes.csse.rose-hulman.edu/csse332/general/csse332_project.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lixingsong.github.io/contact/"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RHIT-CSSE/csse332/tree/master/Homework/LinuxInstall" TargetMode="External"/><Relationship Id="rId2" Type="http://schemas.openxmlformats.org/officeDocument/2006/relationships/hyperlink" Target="https://github.com/RHIT-CSSE/csse332/tree/master/Homework/PointerPractice"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0B54B-AEC0-4E11-8411-16BA01C52148}"/>
              </a:ext>
            </a:extLst>
          </p:cNvPr>
          <p:cNvSpPr>
            <a:spLocks noGrp="1"/>
          </p:cNvSpPr>
          <p:nvPr>
            <p:ph type="title"/>
          </p:nvPr>
        </p:nvSpPr>
        <p:spPr/>
        <p:txBody>
          <a:bodyPr/>
          <a:lstStyle/>
          <a:p>
            <a:r>
              <a:rPr lang="en-US">
                <a:cs typeface="Calibri Light"/>
              </a:rPr>
              <a:t>A Question to Ponder</a:t>
            </a:r>
            <a:endParaRPr lang="en-US"/>
          </a:p>
        </p:txBody>
      </p:sp>
      <p:sp>
        <p:nvSpPr>
          <p:cNvPr id="3" name="Content Placeholder 2">
            <a:extLst>
              <a:ext uri="{FF2B5EF4-FFF2-40B4-BE49-F238E27FC236}">
                <a16:creationId xmlns:a16="http://schemas.microsoft.com/office/drawing/2014/main" id="{63714D05-A748-4F8B-962F-4CAAE606D146}"/>
              </a:ext>
            </a:extLst>
          </p:cNvPr>
          <p:cNvSpPr>
            <a:spLocks noGrp="1"/>
          </p:cNvSpPr>
          <p:nvPr>
            <p:ph idx="1"/>
          </p:nvPr>
        </p:nvSpPr>
        <p:spPr>
          <a:xfrm>
            <a:off x="838200" y="1273832"/>
            <a:ext cx="10515600" cy="5368815"/>
          </a:xfrm>
        </p:spPr>
        <p:txBody>
          <a:bodyPr vert="horz" lIns="91440" tIns="45720" rIns="91440" bIns="45720" rtlCol="0" anchor="t">
            <a:noAutofit/>
          </a:bodyPr>
          <a:lstStyle/>
          <a:p>
            <a:pPr marL="0" indent="0">
              <a:buNone/>
            </a:pPr>
            <a:r>
              <a:rPr lang="en-US" sz="2000">
                <a:cs typeface="Calibri"/>
              </a:rPr>
              <a:t>Even on systems with 1 CPU, users frequently run many problems at the same time.  In CSSE220, I said that this happens via the OS "switching" really fast between all running processes, causing the illusion that processes are executing at the same time.   But imagine that an assembly language program is running on the CPU and has a bug that causes it to infinite loop.  Why doesn't this lock up the computer?</a:t>
            </a:r>
          </a:p>
          <a:p>
            <a:pPr marL="514350" indent="-514350">
              <a:buAutoNum type="arabicPeriod"/>
            </a:pPr>
            <a:r>
              <a:rPr lang="en-US" sz="2000">
                <a:cs typeface="Calibri"/>
              </a:rPr>
              <a:t>Well it would, but luckily it's no longer 1990 so we all have computers with multiple cores</a:t>
            </a:r>
          </a:p>
          <a:p>
            <a:pPr marL="514350" indent="-514350">
              <a:buAutoNum type="arabicPeriod"/>
            </a:pPr>
            <a:r>
              <a:rPr lang="en-US" sz="2000">
                <a:cs typeface="Calibri"/>
              </a:rPr>
              <a:t>The assembler has secretly inserted special instructions into the machine code which cause the program to occasionally switch back to the OS</a:t>
            </a:r>
          </a:p>
          <a:p>
            <a:pPr marL="514350" indent="-514350">
              <a:buAutoNum type="arabicPeriod"/>
            </a:pPr>
            <a:r>
              <a:rPr lang="en-US" sz="2000">
                <a:cs typeface="Calibri"/>
              </a:rPr>
              <a:t>The process doesn't directly run on the CPU, instead it runs on a simulated </a:t>
            </a:r>
            <a:r>
              <a:rPr lang="en-US" sz="2000" err="1">
                <a:cs typeface="Calibri"/>
              </a:rPr>
              <a:t>cpu</a:t>
            </a:r>
            <a:r>
              <a:rPr lang="en-US" sz="2000">
                <a:cs typeface="Calibri"/>
              </a:rPr>
              <a:t> that the OS manages and can stop</a:t>
            </a:r>
          </a:p>
          <a:p>
            <a:pPr marL="514350" indent="-514350">
              <a:buAutoNum type="arabicPeriod"/>
            </a:pPr>
            <a:r>
              <a:rPr lang="en-US" sz="2000">
                <a:cs typeface="Calibri"/>
              </a:rPr>
              <a:t>There is special hardware in the computer that stops the running program and runs OS code</a:t>
            </a:r>
          </a:p>
          <a:p>
            <a:pPr marL="514350" indent="-514350">
              <a:buAutoNum type="arabicPeriod"/>
            </a:pPr>
            <a:r>
              <a:rPr lang="en-US" sz="2000">
                <a:cs typeface="Calibri"/>
              </a:rPr>
              <a:t>The OS is written in a special assembly language that overrides ordinary assembly language instructions</a:t>
            </a:r>
          </a:p>
        </p:txBody>
      </p:sp>
    </p:spTree>
    <p:extLst>
      <p:ext uri="{BB962C8B-B14F-4D97-AF65-F5344CB8AC3E}">
        <p14:creationId xmlns:p14="http://schemas.microsoft.com/office/powerpoint/2010/main" val="2536676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455CD-98B1-694D-8066-770B9E03207B}"/>
              </a:ext>
            </a:extLst>
          </p:cNvPr>
          <p:cNvSpPr>
            <a:spLocks noGrp="1"/>
          </p:cNvSpPr>
          <p:nvPr>
            <p:ph type="title"/>
          </p:nvPr>
        </p:nvSpPr>
        <p:spPr/>
        <p:txBody>
          <a:bodyPr/>
          <a:lstStyle/>
          <a:p>
            <a:r>
              <a:rPr lang="en-US"/>
              <a:t>Summary</a:t>
            </a:r>
          </a:p>
        </p:txBody>
      </p:sp>
      <p:sp>
        <p:nvSpPr>
          <p:cNvPr id="3" name="Content Placeholder 2">
            <a:extLst>
              <a:ext uri="{FF2B5EF4-FFF2-40B4-BE49-F238E27FC236}">
                <a16:creationId xmlns:a16="http://schemas.microsoft.com/office/drawing/2014/main" id="{C926B0A1-FCEC-6142-8C9A-AEFB3FEE8233}"/>
              </a:ext>
            </a:extLst>
          </p:cNvPr>
          <p:cNvSpPr>
            <a:spLocks noGrp="1"/>
          </p:cNvSpPr>
          <p:nvPr>
            <p:ph idx="1"/>
          </p:nvPr>
        </p:nvSpPr>
        <p:spPr>
          <a:xfrm>
            <a:off x="838200" y="1690688"/>
            <a:ext cx="8000999" cy="5030787"/>
          </a:xfrm>
        </p:spPr>
        <p:txBody>
          <a:bodyPr>
            <a:normAutofit/>
          </a:bodyPr>
          <a:lstStyle/>
          <a:p>
            <a:r>
              <a:rPr lang="en-US"/>
              <a:t>Computer hardware/resources</a:t>
            </a:r>
          </a:p>
          <a:p>
            <a:pPr lvl="1"/>
            <a:r>
              <a:rPr lang="en-US"/>
              <a:t>CPU, IO, Memory and etc.</a:t>
            </a:r>
          </a:p>
          <a:p>
            <a:r>
              <a:rPr lang="en-US"/>
              <a:t>Computer applications are developed to performance certain </a:t>
            </a:r>
            <a:r>
              <a:rPr lang="en-US" b="1" i="1"/>
              <a:t>tasks</a:t>
            </a:r>
            <a:r>
              <a:rPr lang="en-US"/>
              <a:t> using those resources</a:t>
            </a:r>
          </a:p>
          <a:p>
            <a:pPr lvl="1"/>
            <a:r>
              <a:rPr lang="en-US"/>
              <a:t> Word, Chrome, and etc.</a:t>
            </a:r>
          </a:p>
          <a:p>
            <a:r>
              <a:rPr lang="en-US"/>
              <a:t>OS: manages resources and provides </a:t>
            </a:r>
            <a:r>
              <a:rPr lang="en-US" b="1" i="1"/>
              <a:t>common services (standard library)</a:t>
            </a:r>
            <a:r>
              <a:rPr lang="en-US"/>
              <a:t> for computer programs.</a:t>
            </a:r>
          </a:p>
          <a:p>
            <a:pPr marL="742950" lvl="1" indent="-285750"/>
            <a:r>
              <a:rPr lang="en-US"/>
              <a:t>making it </a:t>
            </a:r>
            <a:r>
              <a:rPr lang="en-US">
                <a:solidFill>
                  <a:schemeClr val="accent1"/>
                </a:solidFill>
              </a:rPr>
              <a:t>easy to run programs </a:t>
            </a:r>
            <a:r>
              <a:rPr lang="en-US"/>
              <a:t>(even allowing you to seemingly run many at the same time)</a:t>
            </a:r>
          </a:p>
          <a:p>
            <a:pPr marL="742950" lvl="1" indent="-285750"/>
            <a:r>
              <a:rPr lang="en-US"/>
              <a:t>allowing programs to </a:t>
            </a:r>
            <a:r>
              <a:rPr lang="en-US">
                <a:solidFill>
                  <a:schemeClr val="accent1"/>
                </a:solidFill>
              </a:rPr>
              <a:t>share memory</a:t>
            </a:r>
          </a:p>
          <a:p>
            <a:pPr marL="742950" lvl="1" indent="-285750"/>
            <a:r>
              <a:rPr lang="en-US"/>
              <a:t>enabling programs to </a:t>
            </a:r>
            <a:r>
              <a:rPr lang="en-US">
                <a:solidFill>
                  <a:schemeClr val="accent1"/>
                </a:solidFill>
              </a:rPr>
              <a:t>interact with devices </a:t>
            </a:r>
            <a:r>
              <a:rPr lang="en-US"/>
              <a:t>and etc</a:t>
            </a:r>
            <a:r>
              <a:rPr lang="en-US">
                <a:solidFill>
                  <a:schemeClr val="accent1"/>
                </a:solidFill>
              </a:rPr>
              <a:t>.</a:t>
            </a:r>
            <a:endParaRPr lang="en-US"/>
          </a:p>
          <a:p>
            <a:pPr lvl="1"/>
            <a:endParaRPr lang="en-US"/>
          </a:p>
        </p:txBody>
      </p:sp>
      <p:pic>
        <p:nvPicPr>
          <p:cNvPr id="5" name="Picture 4">
            <a:extLst>
              <a:ext uri="{FF2B5EF4-FFF2-40B4-BE49-F238E27FC236}">
                <a16:creationId xmlns:a16="http://schemas.microsoft.com/office/drawing/2014/main" id="{3F911B96-5A22-474B-B8E6-BE50E0A9FEFB}"/>
              </a:ext>
            </a:extLst>
          </p:cNvPr>
          <p:cNvPicPr>
            <a:picLocks noChangeAspect="1"/>
          </p:cNvPicPr>
          <p:nvPr/>
        </p:nvPicPr>
        <p:blipFill>
          <a:blip r:embed="rId2"/>
          <a:stretch>
            <a:fillRect/>
          </a:stretch>
        </p:blipFill>
        <p:spPr>
          <a:xfrm>
            <a:off x="8839199" y="1541398"/>
            <a:ext cx="2514601" cy="3718561"/>
          </a:xfrm>
          <a:prstGeom prst="rect">
            <a:avLst/>
          </a:prstGeom>
        </p:spPr>
      </p:pic>
    </p:spTree>
    <p:extLst>
      <p:ext uri="{BB962C8B-B14F-4D97-AF65-F5344CB8AC3E}">
        <p14:creationId xmlns:p14="http://schemas.microsoft.com/office/powerpoint/2010/main" val="1094675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A072E-40F0-4E5E-8BB7-DEC4DD039BCA}"/>
              </a:ext>
            </a:extLst>
          </p:cNvPr>
          <p:cNvSpPr>
            <a:spLocks noGrp="1"/>
          </p:cNvSpPr>
          <p:nvPr>
            <p:ph type="title"/>
          </p:nvPr>
        </p:nvSpPr>
        <p:spPr/>
        <p:txBody>
          <a:bodyPr/>
          <a:lstStyle/>
          <a:p>
            <a:r>
              <a:rPr lang="en-US">
                <a:cs typeface="Calibri Light"/>
              </a:rPr>
              <a:t>Why learn OS?</a:t>
            </a:r>
            <a:endParaRPr lang="en-US"/>
          </a:p>
        </p:txBody>
      </p:sp>
      <p:sp>
        <p:nvSpPr>
          <p:cNvPr id="3" name="Content Placeholder 2">
            <a:extLst>
              <a:ext uri="{FF2B5EF4-FFF2-40B4-BE49-F238E27FC236}">
                <a16:creationId xmlns:a16="http://schemas.microsoft.com/office/drawing/2014/main" id="{F20C1EFD-3A64-48A6-BE45-891FDA858B8D}"/>
              </a:ext>
            </a:extLst>
          </p:cNvPr>
          <p:cNvSpPr>
            <a:spLocks noGrp="1"/>
          </p:cNvSpPr>
          <p:nvPr>
            <p:ph idx="1"/>
          </p:nvPr>
        </p:nvSpPr>
        <p:spPr/>
        <p:txBody>
          <a:bodyPr vert="horz" lIns="91440" tIns="45720" rIns="91440" bIns="45720" rtlCol="0" anchor="t">
            <a:normAutofit/>
          </a:bodyPr>
          <a:lstStyle/>
          <a:p>
            <a:r>
              <a:rPr lang="en-US" dirty="0">
                <a:cs typeface="Calibri"/>
              </a:rPr>
              <a:t>It is just cool to know the stuff behind of program.</a:t>
            </a:r>
          </a:p>
          <a:p>
            <a:r>
              <a:rPr lang="en-US" dirty="0">
                <a:cs typeface="Calibri"/>
              </a:rPr>
              <a:t>You may be a kernel programmer.</a:t>
            </a:r>
          </a:p>
        </p:txBody>
      </p:sp>
      <p:pic>
        <p:nvPicPr>
          <p:cNvPr id="4" name="Picture 3">
            <a:extLst>
              <a:ext uri="{FF2B5EF4-FFF2-40B4-BE49-F238E27FC236}">
                <a16:creationId xmlns:a16="http://schemas.microsoft.com/office/drawing/2014/main" id="{7D33996A-8833-E349-9B6B-5EFECD6B2DB9}"/>
              </a:ext>
            </a:extLst>
          </p:cNvPr>
          <p:cNvPicPr>
            <a:picLocks noChangeAspect="1"/>
          </p:cNvPicPr>
          <p:nvPr/>
        </p:nvPicPr>
        <p:blipFill>
          <a:blip r:embed="rId2"/>
          <a:stretch>
            <a:fillRect/>
          </a:stretch>
        </p:blipFill>
        <p:spPr>
          <a:xfrm>
            <a:off x="3681235" y="3171497"/>
            <a:ext cx="3986053" cy="2921077"/>
          </a:xfrm>
          <a:prstGeom prst="rect">
            <a:avLst/>
          </a:prstGeom>
        </p:spPr>
      </p:pic>
    </p:spTree>
    <p:extLst>
      <p:ext uri="{BB962C8B-B14F-4D97-AF65-F5344CB8AC3E}">
        <p14:creationId xmlns:p14="http://schemas.microsoft.com/office/powerpoint/2010/main" val="17468091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D083C-EE5C-CA48-B679-B394F28125EF}"/>
              </a:ext>
            </a:extLst>
          </p:cNvPr>
          <p:cNvSpPr>
            <a:spLocks noGrp="1"/>
          </p:cNvSpPr>
          <p:nvPr>
            <p:ph type="title"/>
          </p:nvPr>
        </p:nvSpPr>
        <p:spPr/>
        <p:txBody>
          <a:bodyPr/>
          <a:lstStyle/>
          <a:p>
            <a:r>
              <a:rPr lang="en-US"/>
              <a:t>What we'll do</a:t>
            </a:r>
          </a:p>
        </p:txBody>
      </p:sp>
      <p:sp>
        <p:nvSpPr>
          <p:cNvPr id="3" name="Content Placeholder 2">
            <a:extLst>
              <a:ext uri="{FF2B5EF4-FFF2-40B4-BE49-F238E27FC236}">
                <a16:creationId xmlns:a16="http://schemas.microsoft.com/office/drawing/2014/main" id="{ACAA4462-C332-0742-95B1-9838CF07F8AF}"/>
              </a:ext>
            </a:extLst>
          </p:cNvPr>
          <p:cNvSpPr>
            <a:spLocks noGrp="1"/>
          </p:cNvSpPr>
          <p:nvPr>
            <p:ph idx="1"/>
          </p:nvPr>
        </p:nvSpPr>
        <p:spPr>
          <a:xfrm>
            <a:off x="6096000" y="1978025"/>
            <a:ext cx="5082073" cy="4895850"/>
          </a:xfrm>
        </p:spPr>
        <p:txBody>
          <a:bodyPr vert="horz" lIns="91440" tIns="45720" rIns="91440" bIns="45720" rtlCol="0" anchor="t">
            <a:normAutofit/>
          </a:bodyPr>
          <a:lstStyle/>
          <a:p>
            <a:r>
              <a:rPr lang="en-US" sz="3200"/>
              <a:t>Hands-On Experience</a:t>
            </a:r>
          </a:p>
          <a:p>
            <a:pPr lvl="1"/>
            <a:r>
              <a:rPr lang="en-US" sz="2800"/>
              <a:t>Experience in Coding</a:t>
            </a:r>
          </a:p>
          <a:p>
            <a:pPr lvl="1"/>
            <a:r>
              <a:rPr lang="en-US" sz="2800"/>
              <a:t>Concurrency</a:t>
            </a:r>
          </a:p>
          <a:p>
            <a:pPr lvl="2"/>
            <a:r>
              <a:rPr lang="en-US" sz="2400"/>
              <a:t>Threads (</a:t>
            </a:r>
            <a:r>
              <a:rPr lang="en-US" sz="2400" err="1"/>
              <a:t>pthreads</a:t>
            </a:r>
            <a:r>
              <a:rPr lang="en-US" sz="2400"/>
              <a:t>)</a:t>
            </a:r>
          </a:p>
          <a:p>
            <a:pPr lvl="2"/>
            <a:r>
              <a:rPr lang="en-US" sz="2400"/>
              <a:t>Processes (fork, exec)</a:t>
            </a:r>
          </a:p>
          <a:p>
            <a:pPr lvl="2"/>
            <a:r>
              <a:rPr lang="en-US" sz="2400"/>
              <a:t>Mutexes</a:t>
            </a:r>
          </a:p>
          <a:p>
            <a:pPr lvl="2"/>
            <a:r>
              <a:rPr lang="en-US" sz="2400"/>
              <a:t>Synchronization</a:t>
            </a:r>
          </a:p>
          <a:p>
            <a:pPr lvl="1"/>
            <a:r>
              <a:rPr lang="en-US" sz="2800"/>
              <a:t>Build an OS by yourself</a:t>
            </a:r>
            <a:endParaRPr lang="en-US" sz="2800">
              <a:cs typeface="Calibri"/>
            </a:endParaRPr>
          </a:p>
        </p:txBody>
      </p:sp>
      <p:sp>
        <p:nvSpPr>
          <p:cNvPr id="4" name="Content Placeholder 2">
            <a:extLst>
              <a:ext uri="{FF2B5EF4-FFF2-40B4-BE49-F238E27FC236}">
                <a16:creationId xmlns:a16="http://schemas.microsoft.com/office/drawing/2014/main" id="{D7186FF9-5C7C-D348-9C42-35B5BD21C7D4}"/>
              </a:ext>
            </a:extLst>
          </p:cNvPr>
          <p:cNvSpPr txBox="1">
            <a:spLocks/>
          </p:cNvSpPr>
          <p:nvPr/>
        </p:nvSpPr>
        <p:spPr>
          <a:xfrm>
            <a:off x="990600" y="1978025"/>
            <a:ext cx="4775718" cy="48958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Clr>
                <a:srgbClr val="751F1C"/>
              </a:buClr>
              <a:buFont typeface="Wingdings" pitchFamily="2" charset="2"/>
              <a:buChar char="q"/>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751F1C"/>
              </a:buClr>
              <a:buFont typeface="Wingdings" pitchFamily="2" charset="2"/>
              <a:buChar char="Ø"/>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751F1C"/>
              </a:buClr>
              <a:buFont typeface="Wingdings"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751F1C"/>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751F1C"/>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a:t>Technical Foundations</a:t>
            </a:r>
          </a:p>
          <a:p>
            <a:pPr lvl="1"/>
            <a:r>
              <a:rPr lang="en-US" sz="2800"/>
              <a:t>What an OS does</a:t>
            </a:r>
          </a:p>
          <a:p>
            <a:pPr lvl="1"/>
            <a:r>
              <a:rPr lang="en-US" sz="2800"/>
              <a:t>Scheduling</a:t>
            </a:r>
          </a:p>
          <a:p>
            <a:pPr lvl="2"/>
            <a:r>
              <a:rPr lang="en-US" sz="2400"/>
              <a:t>Performance</a:t>
            </a:r>
          </a:p>
          <a:p>
            <a:pPr lvl="1"/>
            <a:r>
              <a:rPr lang="en-US" sz="2800"/>
              <a:t>Concurrency</a:t>
            </a:r>
          </a:p>
          <a:p>
            <a:pPr lvl="2"/>
            <a:r>
              <a:rPr lang="en-US" sz="2400"/>
              <a:t>Threads, Processes</a:t>
            </a:r>
          </a:p>
          <a:p>
            <a:pPr lvl="1"/>
            <a:r>
              <a:rPr lang="en-US" sz="2800"/>
              <a:t>I/O</a:t>
            </a:r>
          </a:p>
          <a:p>
            <a:pPr lvl="2"/>
            <a:r>
              <a:rPr lang="en-US" sz="2400"/>
              <a:t>File systems</a:t>
            </a:r>
            <a:endParaRPr lang="en-US" sz="2400">
              <a:cs typeface="Calibri"/>
            </a:endParaRPr>
          </a:p>
          <a:p>
            <a:pPr lvl="1"/>
            <a:r>
              <a:rPr lang="en-US" sz="2800">
                <a:cs typeface="Calibri"/>
              </a:rPr>
              <a:t>Memory</a:t>
            </a:r>
          </a:p>
        </p:txBody>
      </p:sp>
    </p:spTree>
    <p:extLst>
      <p:ext uri="{BB962C8B-B14F-4D97-AF65-F5344CB8AC3E}">
        <p14:creationId xmlns:p14="http://schemas.microsoft.com/office/powerpoint/2010/main" val="36282079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3BE42-EA0F-8B41-9152-3D9B40E11C33}"/>
              </a:ext>
            </a:extLst>
          </p:cNvPr>
          <p:cNvSpPr>
            <a:spLocks noGrp="1"/>
          </p:cNvSpPr>
          <p:nvPr>
            <p:ph type="title"/>
          </p:nvPr>
        </p:nvSpPr>
        <p:spPr/>
        <p:txBody>
          <a:bodyPr/>
          <a:lstStyle/>
          <a:p>
            <a:r>
              <a:rPr lang="en-US"/>
              <a:t>A</a:t>
            </a:r>
            <a:r>
              <a:rPr lang="en-US">
                <a:cs typeface="Calibri Light"/>
              </a:rPr>
              <a:t> brief guide to the course materials</a:t>
            </a:r>
            <a:endParaRPr lang="en-US"/>
          </a:p>
        </p:txBody>
      </p:sp>
      <p:sp>
        <p:nvSpPr>
          <p:cNvPr id="3" name="Content Placeholder 2">
            <a:extLst>
              <a:ext uri="{FF2B5EF4-FFF2-40B4-BE49-F238E27FC236}">
                <a16:creationId xmlns:a16="http://schemas.microsoft.com/office/drawing/2014/main" id="{DB646EBF-9445-6F43-8BEC-A79FE3B95A36}"/>
              </a:ext>
            </a:extLst>
          </p:cNvPr>
          <p:cNvSpPr>
            <a:spLocks noGrp="1"/>
          </p:cNvSpPr>
          <p:nvPr>
            <p:ph idx="1"/>
          </p:nvPr>
        </p:nvSpPr>
        <p:spPr/>
        <p:txBody>
          <a:bodyPr/>
          <a:lstStyle/>
          <a:p>
            <a:r>
              <a:rPr lang="en-US"/>
              <a:t>Bookmark this webpage:</a:t>
            </a:r>
          </a:p>
          <a:p>
            <a:pPr marL="457200" lvl="1" indent="0">
              <a:buNone/>
            </a:pPr>
            <a:r>
              <a:rPr lang="en-US" sz="3600">
                <a:solidFill>
                  <a:schemeClr val="accent1"/>
                </a:solidFill>
              </a:rPr>
              <a:t>https://</a:t>
            </a:r>
            <a:r>
              <a:rPr lang="en-US" sz="3600" err="1">
                <a:solidFill>
                  <a:schemeClr val="accent1"/>
                </a:solidFill>
              </a:rPr>
              <a:t>rhit-csse.github.io</a:t>
            </a:r>
            <a:r>
              <a:rPr lang="en-US" sz="3600">
                <a:solidFill>
                  <a:schemeClr val="accent1"/>
                </a:solidFill>
              </a:rPr>
              <a:t>/csse332/</a:t>
            </a:r>
          </a:p>
        </p:txBody>
      </p:sp>
    </p:spTree>
    <p:extLst>
      <p:ext uri="{BB962C8B-B14F-4D97-AF65-F5344CB8AC3E}">
        <p14:creationId xmlns:p14="http://schemas.microsoft.com/office/powerpoint/2010/main" val="4101211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8C87F-4E78-D948-AF6F-42B3DC672CD0}"/>
              </a:ext>
            </a:extLst>
          </p:cNvPr>
          <p:cNvSpPr>
            <a:spLocks noGrp="1"/>
          </p:cNvSpPr>
          <p:nvPr>
            <p:ph type="title"/>
          </p:nvPr>
        </p:nvSpPr>
        <p:spPr/>
        <p:txBody>
          <a:bodyPr/>
          <a:lstStyle/>
          <a:p>
            <a:r>
              <a:rPr lang="en-US"/>
              <a:t>Course component</a:t>
            </a:r>
          </a:p>
        </p:txBody>
      </p:sp>
      <p:sp>
        <p:nvSpPr>
          <p:cNvPr id="3" name="Content Placeholder 2">
            <a:extLst>
              <a:ext uri="{FF2B5EF4-FFF2-40B4-BE49-F238E27FC236}">
                <a16:creationId xmlns:a16="http://schemas.microsoft.com/office/drawing/2014/main" id="{0F20D8AB-663E-F84A-87C6-8F5B47D90A74}"/>
              </a:ext>
            </a:extLst>
          </p:cNvPr>
          <p:cNvSpPr>
            <a:spLocks noGrp="1"/>
          </p:cNvSpPr>
          <p:nvPr>
            <p:ph idx="1"/>
          </p:nvPr>
        </p:nvSpPr>
        <p:spPr/>
        <p:txBody>
          <a:bodyPr/>
          <a:lstStyle/>
          <a:p>
            <a:r>
              <a:rPr lang="en-US"/>
              <a:t>Textbook: </a:t>
            </a:r>
            <a:r>
              <a:rPr lang="en-US" i="1"/>
              <a:t>Operating System Concepts</a:t>
            </a:r>
            <a:r>
              <a:rPr lang="en-US"/>
              <a:t>, 9th Edition, Abraham </a:t>
            </a:r>
            <a:r>
              <a:rPr lang="en-US" err="1"/>
              <a:t>Silberschatz</a:t>
            </a:r>
            <a:r>
              <a:rPr lang="en-US"/>
              <a:t>, Greg Gagne, and Peter B. Galvin, Wiley, 2012.</a:t>
            </a:r>
          </a:p>
          <a:p>
            <a:r>
              <a:rPr lang="en-US"/>
              <a:t>Other References</a:t>
            </a:r>
          </a:p>
          <a:p>
            <a:pPr lvl="1"/>
            <a:r>
              <a:rPr lang="en-US" i="1"/>
              <a:t>C Programming Language</a:t>
            </a:r>
            <a:r>
              <a:rPr lang="en-US"/>
              <a:t>, 2nd Edition, Brian W. Kernighan and Dennis M. Ritchie, Prentice Hall, 1988.</a:t>
            </a:r>
          </a:p>
          <a:p>
            <a:pPr lvl="1"/>
            <a:r>
              <a:rPr lang="en-US" i="1"/>
              <a:t>C: The Complete Reference</a:t>
            </a:r>
            <a:r>
              <a:rPr lang="en-US"/>
              <a:t>, 4th Edition, Herbert </a:t>
            </a:r>
            <a:r>
              <a:rPr lang="en-US" err="1"/>
              <a:t>Schildt</a:t>
            </a:r>
            <a:r>
              <a:rPr lang="en-US"/>
              <a:t>, McGraw-Hill Osborne Media, 2000.</a:t>
            </a:r>
          </a:p>
          <a:p>
            <a:pPr lvl="1"/>
            <a:r>
              <a:rPr lang="en-US" i="1"/>
              <a:t>Advanced Programming in the UNIX Environment</a:t>
            </a:r>
            <a:r>
              <a:rPr lang="en-US"/>
              <a:t>, 2nd Edition, W. Richard Stevens and Stephen A. Rago, Addison-Wesley Professional, 2008.</a:t>
            </a:r>
          </a:p>
          <a:p>
            <a:endParaRPr lang="en-US"/>
          </a:p>
        </p:txBody>
      </p:sp>
      <p:pic>
        <p:nvPicPr>
          <p:cNvPr id="4" name="Picture 3">
            <a:extLst>
              <a:ext uri="{FF2B5EF4-FFF2-40B4-BE49-F238E27FC236}">
                <a16:creationId xmlns:a16="http://schemas.microsoft.com/office/drawing/2014/main" id="{6E5E4AE3-8E44-8B4E-B3AB-3D7B489B9729}"/>
              </a:ext>
            </a:extLst>
          </p:cNvPr>
          <p:cNvPicPr>
            <a:picLocks noChangeAspect="1"/>
          </p:cNvPicPr>
          <p:nvPr/>
        </p:nvPicPr>
        <p:blipFill>
          <a:blip r:embed="rId2"/>
          <a:stretch>
            <a:fillRect/>
          </a:stretch>
        </p:blipFill>
        <p:spPr>
          <a:xfrm>
            <a:off x="10165256" y="989045"/>
            <a:ext cx="1375155" cy="2005434"/>
          </a:xfrm>
          <a:prstGeom prst="rect">
            <a:avLst/>
          </a:prstGeom>
        </p:spPr>
      </p:pic>
    </p:spTree>
    <p:extLst>
      <p:ext uri="{BB962C8B-B14F-4D97-AF65-F5344CB8AC3E}">
        <p14:creationId xmlns:p14="http://schemas.microsoft.com/office/powerpoint/2010/main" val="1689013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F519A-E493-3C4C-89B4-8AA428B46EFF}"/>
              </a:ext>
            </a:extLst>
          </p:cNvPr>
          <p:cNvSpPr>
            <a:spLocks noGrp="1"/>
          </p:cNvSpPr>
          <p:nvPr>
            <p:ph type="title"/>
          </p:nvPr>
        </p:nvSpPr>
        <p:spPr/>
        <p:txBody>
          <a:bodyPr/>
          <a:lstStyle/>
          <a:p>
            <a:r>
              <a:rPr lang="en-US"/>
              <a:t>Course component (cont.)</a:t>
            </a:r>
          </a:p>
        </p:txBody>
      </p:sp>
      <p:sp>
        <p:nvSpPr>
          <p:cNvPr id="3" name="Content Placeholder 2">
            <a:extLst>
              <a:ext uri="{FF2B5EF4-FFF2-40B4-BE49-F238E27FC236}">
                <a16:creationId xmlns:a16="http://schemas.microsoft.com/office/drawing/2014/main" id="{EDBFF7A1-D4F8-2D46-A4FE-704C915FF0F4}"/>
              </a:ext>
            </a:extLst>
          </p:cNvPr>
          <p:cNvSpPr>
            <a:spLocks noGrp="1"/>
          </p:cNvSpPr>
          <p:nvPr>
            <p:ph idx="1"/>
          </p:nvPr>
        </p:nvSpPr>
        <p:spPr/>
        <p:txBody>
          <a:bodyPr/>
          <a:lstStyle/>
          <a:p>
            <a:r>
              <a:rPr lang="en-US"/>
              <a:t>Homework </a:t>
            </a:r>
          </a:p>
          <a:p>
            <a:r>
              <a:rPr lang="en-US"/>
              <a:t>Quizzes (you can drop two least grades)</a:t>
            </a:r>
          </a:p>
          <a:p>
            <a:r>
              <a:rPr lang="en-US"/>
              <a:t>Labs</a:t>
            </a:r>
          </a:p>
          <a:p>
            <a:r>
              <a:rPr lang="en-US"/>
              <a:t>Exams 2</a:t>
            </a:r>
          </a:p>
          <a:p>
            <a:r>
              <a:rPr lang="en-US"/>
              <a:t>Projects</a:t>
            </a:r>
          </a:p>
          <a:p>
            <a:pPr lvl="1"/>
            <a:r>
              <a:rPr lang="en-US" i="1">
                <a:hlinkClick r:id="rId2"/>
              </a:rPr>
              <a:t>bare metal operating system</a:t>
            </a:r>
            <a:endParaRPr lang="en-US" i="1"/>
          </a:p>
        </p:txBody>
      </p:sp>
      <p:sp>
        <p:nvSpPr>
          <p:cNvPr id="4" name="Rectangle 3">
            <a:extLst>
              <a:ext uri="{FF2B5EF4-FFF2-40B4-BE49-F238E27FC236}">
                <a16:creationId xmlns:a16="http://schemas.microsoft.com/office/drawing/2014/main" id="{AA3EAD3A-AF40-8C46-A91D-741A85B75EA3}"/>
              </a:ext>
            </a:extLst>
          </p:cNvPr>
          <p:cNvSpPr/>
          <p:nvPr/>
        </p:nvSpPr>
        <p:spPr>
          <a:xfrm>
            <a:off x="729465" y="5470187"/>
            <a:ext cx="10736495" cy="830997"/>
          </a:xfrm>
          <a:prstGeom prst="rect">
            <a:avLst/>
          </a:prstGeom>
        </p:spPr>
        <p:style>
          <a:lnRef idx="1">
            <a:schemeClr val="accent2"/>
          </a:lnRef>
          <a:fillRef idx="3">
            <a:schemeClr val="accent2"/>
          </a:fillRef>
          <a:effectRef idx="2">
            <a:schemeClr val="accent2"/>
          </a:effectRef>
          <a:fontRef idx="minor">
            <a:schemeClr val="lt1"/>
          </a:fontRef>
        </p:style>
        <p:txBody>
          <a:bodyPr wrap="square">
            <a:spAutoFit/>
          </a:bodyPr>
          <a:lstStyle/>
          <a:p>
            <a:r>
              <a:rPr lang="en-US" sz="2400" i="1"/>
              <a:t>You must have at least </a:t>
            </a:r>
            <a:r>
              <a:rPr lang="en-US" sz="2400" b="1" i="1"/>
              <a:t>65%</a:t>
            </a:r>
            <a:r>
              <a:rPr lang="en-US" sz="2400" i="1"/>
              <a:t> as the average of the programming portions in the exams to pass the course.</a:t>
            </a:r>
            <a:endParaRPr lang="en-US" sz="3200"/>
          </a:p>
        </p:txBody>
      </p:sp>
      <p:graphicFrame>
        <p:nvGraphicFramePr>
          <p:cNvPr id="5" name="Content Placeholder 3">
            <a:extLst>
              <a:ext uri="{FF2B5EF4-FFF2-40B4-BE49-F238E27FC236}">
                <a16:creationId xmlns:a16="http://schemas.microsoft.com/office/drawing/2014/main" id="{F4179A08-D3F5-B540-BD5F-8EB9EA5308EA}"/>
              </a:ext>
            </a:extLst>
          </p:cNvPr>
          <p:cNvGraphicFramePr>
            <a:graphicFrameLocks/>
          </p:cNvGraphicFramePr>
          <p:nvPr>
            <p:extLst>
              <p:ext uri="{D42A27DB-BD31-4B8C-83A1-F6EECF244321}">
                <p14:modId xmlns:p14="http://schemas.microsoft.com/office/powerpoint/2010/main" val="4107889240"/>
              </p:ext>
            </p:extLst>
          </p:nvPr>
        </p:nvGraphicFramePr>
        <p:xfrm>
          <a:off x="5931968" y="3404870"/>
          <a:ext cx="4931596" cy="1737360"/>
        </p:xfrm>
        <a:graphic>
          <a:graphicData uri="http://schemas.openxmlformats.org/drawingml/2006/table">
            <a:tbl>
              <a:tblPr firstCol="1" bandRow="1">
                <a:tableStyleId>{3C2FFA5D-87B4-456A-9821-1D502468CF0F}</a:tableStyleId>
              </a:tblPr>
              <a:tblGrid>
                <a:gridCol w="2465798">
                  <a:extLst>
                    <a:ext uri="{9D8B030D-6E8A-4147-A177-3AD203B41FA5}">
                      <a16:colId xmlns:a16="http://schemas.microsoft.com/office/drawing/2014/main" val="2584059486"/>
                    </a:ext>
                  </a:extLst>
                </a:gridCol>
                <a:gridCol w="2465798">
                  <a:extLst>
                    <a:ext uri="{9D8B030D-6E8A-4147-A177-3AD203B41FA5}">
                      <a16:colId xmlns:a16="http://schemas.microsoft.com/office/drawing/2014/main" val="2747060781"/>
                    </a:ext>
                  </a:extLst>
                </a:gridCol>
              </a:tblGrid>
              <a:tr h="137623">
                <a:tc>
                  <a:txBody>
                    <a:bodyPr/>
                    <a:lstStyle/>
                    <a:p>
                      <a:pPr algn="ctr"/>
                      <a:r>
                        <a:rPr lang="en-US">
                          <a:solidFill>
                            <a:schemeClr val="bg1"/>
                          </a:solidFill>
                          <a:effectLst/>
                        </a:rPr>
                        <a:t>Quizzes and in class exercises</a:t>
                      </a:r>
                    </a:p>
                  </a:txBody>
                  <a:tcPr anchor="ctr"/>
                </a:tc>
                <a:tc>
                  <a:txBody>
                    <a:bodyPr/>
                    <a:lstStyle/>
                    <a:p>
                      <a:pPr algn="ctr"/>
                      <a:r>
                        <a:rPr lang="en-US">
                          <a:solidFill>
                            <a:schemeClr val="bg1"/>
                          </a:solidFill>
                          <a:effectLst/>
                        </a:rPr>
                        <a:t>5%</a:t>
                      </a:r>
                    </a:p>
                  </a:txBody>
                  <a:tcPr anchor="ctr"/>
                </a:tc>
                <a:extLst>
                  <a:ext uri="{0D108BD9-81ED-4DB2-BD59-A6C34878D82A}">
                    <a16:rowId xmlns:a16="http://schemas.microsoft.com/office/drawing/2014/main" val="3677483718"/>
                  </a:ext>
                </a:extLst>
              </a:tr>
              <a:tr h="0">
                <a:tc>
                  <a:txBody>
                    <a:bodyPr/>
                    <a:lstStyle/>
                    <a:p>
                      <a:pPr algn="ctr" fontAlgn="t"/>
                      <a:r>
                        <a:rPr lang="en-US">
                          <a:solidFill>
                            <a:schemeClr val="bg1"/>
                          </a:solidFill>
                          <a:effectLst/>
                        </a:rPr>
                        <a:t>Homework and Labs</a:t>
                      </a:r>
                    </a:p>
                  </a:txBody>
                  <a:tcPr/>
                </a:tc>
                <a:tc>
                  <a:txBody>
                    <a:bodyPr/>
                    <a:lstStyle/>
                    <a:p>
                      <a:pPr algn="ctr" fontAlgn="t"/>
                      <a:r>
                        <a:rPr lang="en-US">
                          <a:solidFill>
                            <a:schemeClr val="bg1"/>
                          </a:solidFill>
                          <a:effectLst/>
                        </a:rPr>
                        <a:t>25%</a:t>
                      </a:r>
                    </a:p>
                  </a:txBody>
                  <a:tcPr/>
                </a:tc>
                <a:extLst>
                  <a:ext uri="{0D108BD9-81ED-4DB2-BD59-A6C34878D82A}">
                    <a16:rowId xmlns:a16="http://schemas.microsoft.com/office/drawing/2014/main" val="467246994"/>
                  </a:ext>
                </a:extLst>
              </a:tr>
              <a:tr h="0">
                <a:tc>
                  <a:txBody>
                    <a:bodyPr/>
                    <a:lstStyle/>
                    <a:p>
                      <a:pPr algn="ctr" fontAlgn="t"/>
                      <a:r>
                        <a:rPr lang="en-US">
                          <a:solidFill>
                            <a:schemeClr val="bg1"/>
                          </a:solidFill>
                          <a:effectLst/>
                        </a:rPr>
                        <a:t>Exams</a:t>
                      </a:r>
                    </a:p>
                  </a:txBody>
                  <a:tcPr/>
                </a:tc>
                <a:tc>
                  <a:txBody>
                    <a:bodyPr/>
                    <a:lstStyle/>
                    <a:p>
                      <a:pPr algn="ctr" fontAlgn="t"/>
                      <a:r>
                        <a:rPr lang="en-US">
                          <a:solidFill>
                            <a:schemeClr val="bg1"/>
                          </a:solidFill>
                          <a:effectLst/>
                        </a:rPr>
                        <a:t>30%</a:t>
                      </a:r>
                    </a:p>
                  </a:txBody>
                  <a:tcPr/>
                </a:tc>
                <a:extLst>
                  <a:ext uri="{0D108BD9-81ED-4DB2-BD59-A6C34878D82A}">
                    <a16:rowId xmlns:a16="http://schemas.microsoft.com/office/drawing/2014/main" val="1009834793"/>
                  </a:ext>
                </a:extLst>
              </a:tr>
              <a:tr h="0">
                <a:tc>
                  <a:txBody>
                    <a:bodyPr/>
                    <a:lstStyle/>
                    <a:p>
                      <a:pPr algn="ctr" fontAlgn="t"/>
                      <a:r>
                        <a:rPr lang="en-US">
                          <a:solidFill>
                            <a:schemeClr val="bg1"/>
                          </a:solidFill>
                          <a:effectLst/>
                        </a:rPr>
                        <a:t>Final Project</a:t>
                      </a:r>
                    </a:p>
                  </a:txBody>
                  <a:tcPr/>
                </a:tc>
                <a:tc>
                  <a:txBody>
                    <a:bodyPr/>
                    <a:lstStyle/>
                    <a:p>
                      <a:pPr algn="ctr" fontAlgn="t"/>
                      <a:r>
                        <a:rPr lang="en-US">
                          <a:solidFill>
                            <a:schemeClr val="bg1"/>
                          </a:solidFill>
                          <a:effectLst/>
                        </a:rPr>
                        <a:t>40%</a:t>
                      </a:r>
                    </a:p>
                  </a:txBody>
                  <a:tcPr/>
                </a:tc>
                <a:extLst>
                  <a:ext uri="{0D108BD9-81ED-4DB2-BD59-A6C34878D82A}">
                    <a16:rowId xmlns:a16="http://schemas.microsoft.com/office/drawing/2014/main" val="907285168"/>
                  </a:ext>
                </a:extLst>
              </a:tr>
            </a:tbl>
          </a:graphicData>
        </a:graphic>
      </p:graphicFrame>
    </p:spTree>
    <p:extLst>
      <p:ext uri="{BB962C8B-B14F-4D97-AF65-F5344CB8AC3E}">
        <p14:creationId xmlns:p14="http://schemas.microsoft.com/office/powerpoint/2010/main" val="19510631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7D27B-F8D2-5A45-80AE-2CB353B1016B}"/>
              </a:ext>
            </a:extLst>
          </p:cNvPr>
          <p:cNvSpPr>
            <a:spLocks noGrp="1"/>
          </p:cNvSpPr>
          <p:nvPr>
            <p:ph type="title"/>
          </p:nvPr>
        </p:nvSpPr>
        <p:spPr/>
        <p:txBody>
          <a:bodyPr/>
          <a:lstStyle/>
          <a:p>
            <a:r>
              <a:rPr lang="en-US"/>
              <a:t>Office hour</a:t>
            </a:r>
          </a:p>
        </p:txBody>
      </p:sp>
      <p:sp>
        <p:nvSpPr>
          <p:cNvPr id="3" name="Content Placeholder 2">
            <a:extLst>
              <a:ext uri="{FF2B5EF4-FFF2-40B4-BE49-F238E27FC236}">
                <a16:creationId xmlns:a16="http://schemas.microsoft.com/office/drawing/2014/main" id="{B2882A82-451B-8C46-A164-8F193B471CD1}"/>
              </a:ext>
            </a:extLst>
          </p:cNvPr>
          <p:cNvSpPr>
            <a:spLocks noGrp="1"/>
          </p:cNvSpPr>
          <p:nvPr>
            <p:ph idx="1"/>
          </p:nvPr>
        </p:nvSpPr>
        <p:spPr/>
        <p:txBody>
          <a:bodyPr/>
          <a:lstStyle/>
          <a:p>
            <a:r>
              <a:rPr lang="en-US"/>
              <a:t>I’m largely available </a:t>
            </a:r>
            <a:r>
              <a:rPr lang="en-US">
                <a:solidFill>
                  <a:srgbClr val="C00000"/>
                </a:solidFill>
              </a:rPr>
              <a:t>except for </a:t>
            </a:r>
            <a:r>
              <a:rPr lang="en-US">
                <a:solidFill>
                  <a:srgbClr val="FF0000"/>
                </a:solidFill>
              </a:rPr>
              <a:t>1</a:t>
            </a:r>
            <a:r>
              <a:rPr lang="en-US" baseline="30000">
                <a:solidFill>
                  <a:srgbClr val="FF0000"/>
                </a:solidFill>
              </a:rPr>
              <a:t>st</a:t>
            </a:r>
            <a:r>
              <a:rPr lang="en-US">
                <a:solidFill>
                  <a:srgbClr val="FF0000"/>
                </a:solidFill>
              </a:rPr>
              <a:t>, 7</a:t>
            </a:r>
            <a:r>
              <a:rPr lang="en-US" baseline="30000">
                <a:solidFill>
                  <a:srgbClr val="FF0000"/>
                </a:solidFill>
              </a:rPr>
              <a:t>nd</a:t>
            </a:r>
            <a:r>
              <a:rPr lang="en-US">
                <a:solidFill>
                  <a:srgbClr val="FF0000"/>
                </a:solidFill>
              </a:rPr>
              <a:t> and 8</a:t>
            </a:r>
            <a:r>
              <a:rPr lang="en-US" baseline="30000">
                <a:solidFill>
                  <a:srgbClr val="FF0000"/>
                </a:solidFill>
              </a:rPr>
              <a:t>nd</a:t>
            </a:r>
            <a:r>
              <a:rPr lang="en-US">
                <a:solidFill>
                  <a:srgbClr val="FF0000"/>
                </a:solidFill>
              </a:rPr>
              <a:t> </a:t>
            </a:r>
            <a:r>
              <a:rPr lang="en-US">
                <a:solidFill>
                  <a:srgbClr val="C00000"/>
                </a:solidFill>
              </a:rPr>
              <a:t>hours</a:t>
            </a:r>
            <a:r>
              <a:rPr lang="en-US"/>
              <a:t>.</a:t>
            </a:r>
          </a:p>
          <a:p>
            <a:r>
              <a:rPr lang="en-US"/>
              <a:t>Check my calendar always: </a:t>
            </a:r>
            <a:r>
              <a:rPr lang="en-US">
                <a:solidFill>
                  <a:schemeClr val="accent1"/>
                </a:solidFill>
                <a:hlinkClick r:id="rId2"/>
              </a:rPr>
              <a:t>https://lixingsong.github.io/contact/</a:t>
            </a:r>
            <a:endParaRPr lang="en-US">
              <a:solidFill>
                <a:schemeClr val="accent1"/>
              </a:solidFill>
            </a:endParaRPr>
          </a:p>
          <a:p>
            <a:r>
              <a:rPr lang="en-US"/>
              <a:t>(Recommended) Stop by at least once, even just for </a:t>
            </a:r>
            <a:r>
              <a:rPr lang="en-US">
                <a:solidFill>
                  <a:schemeClr val="accent2">
                    <a:lumMod val="75000"/>
                  </a:schemeClr>
                </a:solidFill>
              </a:rPr>
              <a:t>candy</a:t>
            </a:r>
            <a:r>
              <a:rPr lang="en-US"/>
              <a:t>. </a:t>
            </a:r>
          </a:p>
        </p:txBody>
      </p:sp>
    </p:spTree>
    <p:extLst>
      <p:ext uri="{BB962C8B-B14F-4D97-AF65-F5344CB8AC3E}">
        <p14:creationId xmlns:p14="http://schemas.microsoft.com/office/powerpoint/2010/main" val="11622286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BF057-BBEC-1D4C-8337-FC80A5A9DDB0}"/>
              </a:ext>
            </a:extLst>
          </p:cNvPr>
          <p:cNvSpPr>
            <a:spLocks noGrp="1"/>
          </p:cNvSpPr>
          <p:nvPr>
            <p:ph type="title"/>
          </p:nvPr>
        </p:nvSpPr>
        <p:spPr/>
        <p:txBody>
          <a:bodyPr/>
          <a:lstStyle/>
          <a:p>
            <a:r>
              <a:rPr lang="en-US"/>
              <a:t>Next</a:t>
            </a:r>
          </a:p>
        </p:txBody>
      </p:sp>
      <p:sp>
        <p:nvSpPr>
          <p:cNvPr id="3" name="Content Placeholder 2">
            <a:extLst>
              <a:ext uri="{FF2B5EF4-FFF2-40B4-BE49-F238E27FC236}">
                <a16:creationId xmlns:a16="http://schemas.microsoft.com/office/drawing/2014/main" id="{A538AED0-37EB-904B-88AD-08B5C6A5A532}"/>
              </a:ext>
            </a:extLst>
          </p:cNvPr>
          <p:cNvSpPr>
            <a:spLocks noGrp="1"/>
          </p:cNvSpPr>
          <p:nvPr>
            <p:ph idx="1"/>
          </p:nvPr>
        </p:nvSpPr>
        <p:spPr/>
        <p:txBody>
          <a:bodyPr/>
          <a:lstStyle/>
          <a:p>
            <a:r>
              <a:rPr lang="en-US">
                <a:hlinkClick r:id="rId2"/>
              </a:rPr>
              <a:t>Pointer Practice</a:t>
            </a:r>
            <a:r>
              <a:rPr lang="en-US"/>
              <a:t> DUE </a:t>
            </a:r>
            <a:r>
              <a:rPr lang="en-US">
                <a:solidFill>
                  <a:schemeClr val="accent2">
                    <a:lumMod val="75000"/>
                  </a:schemeClr>
                </a:solidFill>
              </a:rPr>
              <a:t>Tomorrow</a:t>
            </a:r>
            <a:r>
              <a:rPr lang="en-US"/>
              <a:t> Tue 27 Nov 2018 11:55 pm</a:t>
            </a:r>
          </a:p>
          <a:p>
            <a:r>
              <a:rPr lang="fr">
                <a:hlinkClick r:id="rId3"/>
              </a:rPr>
              <a:t>Linux Install</a:t>
            </a:r>
            <a:r>
              <a:rPr lang="fr"/>
              <a:t> DUE </a:t>
            </a:r>
            <a:r>
              <a:rPr lang="en-US">
                <a:solidFill>
                  <a:schemeClr val="accent2">
                    <a:lumMod val="75000"/>
                  </a:schemeClr>
                </a:solidFill>
              </a:rPr>
              <a:t>Tomorrow </a:t>
            </a:r>
            <a:r>
              <a:rPr lang="fr"/>
              <a:t>Tue 27 </a:t>
            </a:r>
            <a:r>
              <a:rPr lang="fr" err="1"/>
              <a:t>Nov</a:t>
            </a:r>
            <a:r>
              <a:rPr lang="fr"/>
              <a:t> 2018 11:55 pm</a:t>
            </a:r>
            <a:endParaRPr lang="en-US"/>
          </a:p>
        </p:txBody>
      </p:sp>
    </p:spTree>
    <p:extLst>
      <p:ext uri="{BB962C8B-B14F-4D97-AF65-F5344CB8AC3E}">
        <p14:creationId xmlns:p14="http://schemas.microsoft.com/office/powerpoint/2010/main" val="1769782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0B54B-AEC0-4E11-8411-16BA01C52148}"/>
              </a:ext>
            </a:extLst>
          </p:cNvPr>
          <p:cNvSpPr>
            <a:spLocks noGrp="1"/>
          </p:cNvSpPr>
          <p:nvPr>
            <p:ph type="title"/>
          </p:nvPr>
        </p:nvSpPr>
        <p:spPr/>
        <p:txBody>
          <a:bodyPr/>
          <a:lstStyle/>
          <a:p>
            <a:r>
              <a:rPr lang="en-US">
                <a:cs typeface="Calibri Light"/>
              </a:rPr>
              <a:t>A Question to Ponder</a:t>
            </a:r>
            <a:endParaRPr lang="en-US"/>
          </a:p>
        </p:txBody>
      </p:sp>
      <p:sp>
        <p:nvSpPr>
          <p:cNvPr id="3" name="Content Placeholder 2">
            <a:extLst>
              <a:ext uri="{FF2B5EF4-FFF2-40B4-BE49-F238E27FC236}">
                <a16:creationId xmlns:a16="http://schemas.microsoft.com/office/drawing/2014/main" id="{63714D05-A748-4F8B-962F-4CAAE606D146}"/>
              </a:ext>
            </a:extLst>
          </p:cNvPr>
          <p:cNvSpPr>
            <a:spLocks noGrp="1"/>
          </p:cNvSpPr>
          <p:nvPr>
            <p:ph idx="1"/>
          </p:nvPr>
        </p:nvSpPr>
        <p:spPr>
          <a:xfrm>
            <a:off x="838200" y="1273832"/>
            <a:ext cx="10515600" cy="5368815"/>
          </a:xfrm>
        </p:spPr>
        <p:txBody>
          <a:bodyPr vert="horz" lIns="91440" tIns="45720" rIns="91440" bIns="45720" rtlCol="0" anchor="t">
            <a:noAutofit/>
          </a:bodyPr>
          <a:lstStyle/>
          <a:p>
            <a:pPr marL="0" indent="0">
              <a:buNone/>
            </a:pPr>
            <a:r>
              <a:rPr lang="en-US" sz="2000">
                <a:cs typeface="Calibri"/>
              </a:rPr>
              <a:t>Even on systems with 1 CPU, users frequently run many problems at the same time.  In CSSE220, I said that this happens via the OS "switching" really fast between all running processes, causing the illusion that processes are executing at the same time.   But imagine that an assembly language program is running on the CPU and has a bug that causes it to infinite loop.  Why doesn't this lock up the computer?</a:t>
            </a:r>
          </a:p>
          <a:p>
            <a:pPr marL="514350" indent="-514350">
              <a:buAutoNum type="arabicPeriod"/>
            </a:pPr>
            <a:r>
              <a:rPr lang="en-US" sz="2000">
                <a:cs typeface="Calibri"/>
              </a:rPr>
              <a:t>Well it would, but luckily it's no longer 1990 so we all have computers with multiple cores</a:t>
            </a:r>
          </a:p>
          <a:p>
            <a:pPr marL="514350" indent="-514350">
              <a:buAutoNum type="arabicPeriod"/>
            </a:pPr>
            <a:r>
              <a:rPr lang="en-US" sz="2000">
                <a:cs typeface="Calibri"/>
              </a:rPr>
              <a:t>The assembler has secretly inserted special instructions into the machine code which cause the program to occasionally switch back to the OS</a:t>
            </a:r>
          </a:p>
          <a:p>
            <a:pPr marL="514350" indent="-514350">
              <a:buAutoNum type="arabicPeriod"/>
            </a:pPr>
            <a:r>
              <a:rPr lang="en-US" sz="2000">
                <a:cs typeface="Calibri"/>
              </a:rPr>
              <a:t>The process doesn't directly run on the CPU, instead it runs on a simulated </a:t>
            </a:r>
            <a:r>
              <a:rPr lang="en-US" sz="2000" err="1">
                <a:cs typeface="Calibri"/>
              </a:rPr>
              <a:t>cpu</a:t>
            </a:r>
            <a:r>
              <a:rPr lang="en-US" sz="2000">
                <a:cs typeface="Calibri"/>
              </a:rPr>
              <a:t> that the OS manages and can stop</a:t>
            </a:r>
          </a:p>
          <a:p>
            <a:pPr marL="514350" indent="-514350">
              <a:buAutoNum type="arabicPeriod"/>
            </a:pPr>
            <a:r>
              <a:rPr lang="en-US" sz="2000" b="1">
                <a:cs typeface="Calibri"/>
              </a:rPr>
              <a:t>There is special hardware in the computer that stops the running program and runs OS code</a:t>
            </a:r>
          </a:p>
          <a:p>
            <a:pPr marL="514350" indent="-514350">
              <a:buAutoNum type="arabicPeriod"/>
            </a:pPr>
            <a:r>
              <a:rPr lang="en-US" sz="2000">
                <a:cs typeface="Calibri"/>
              </a:rPr>
              <a:t>The OS is written in a special assembly language that overrides ordinary assembly language instructions</a:t>
            </a:r>
          </a:p>
        </p:txBody>
      </p:sp>
    </p:spTree>
    <p:extLst>
      <p:ext uri="{BB962C8B-B14F-4D97-AF65-F5344CB8AC3E}">
        <p14:creationId xmlns:p14="http://schemas.microsoft.com/office/powerpoint/2010/main" val="4205175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255CA-CD41-44F8-BFB1-2D981D7B5BCB}"/>
              </a:ext>
            </a:extLst>
          </p:cNvPr>
          <p:cNvSpPr>
            <a:spLocks noGrp="1"/>
          </p:cNvSpPr>
          <p:nvPr>
            <p:ph type="title"/>
          </p:nvPr>
        </p:nvSpPr>
        <p:spPr/>
        <p:txBody>
          <a:bodyPr/>
          <a:lstStyle/>
          <a:p>
            <a:r>
              <a:rPr lang="en-US">
                <a:cs typeface="Calibri Light"/>
              </a:rPr>
              <a:t>What is an Operating System</a:t>
            </a:r>
            <a:endParaRPr lang="en-US"/>
          </a:p>
        </p:txBody>
      </p:sp>
      <p:sp>
        <p:nvSpPr>
          <p:cNvPr id="3" name="Content Placeholder 2">
            <a:extLst>
              <a:ext uri="{FF2B5EF4-FFF2-40B4-BE49-F238E27FC236}">
                <a16:creationId xmlns:a16="http://schemas.microsoft.com/office/drawing/2014/main" id="{B088182F-2C1D-4AA2-9E7C-528874C69AB8}"/>
              </a:ext>
            </a:extLst>
          </p:cNvPr>
          <p:cNvSpPr>
            <a:spLocks noGrp="1"/>
          </p:cNvSpPr>
          <p:nvPr>
            <p:ph idx="1"/>
          </p:nvPr>
        </p:nvSpPr>
        <p:spPr/>
        <p:txBody>
          <a:bodyPr vert="horz" lIns="91440" tIns="45720" rIns="91440" bIns="45720" rtlCol="0" anchor="t">
            <a:normAutofit lnSpcReduction="10000"/>
          </a:bodyPr>
          <a:lstStyle/>
          <a:p>
            <a:pPr marL="0" indent="0">
              <a:buNone/>
            </a:pPr>
            <a:r>
              <a:rPr lang="en-US">
                <a:cs typeface="Calibri"/>
              </a:rPr>
              <a:t>The OS is a computer program that runs first when your system starts up and is responsible for running all other programs.</a:t>
            </a:r>
          </a:p>
          <a:p>
            <a:pPr marL="514350" indent="-514350"/>
            <a:r>
              <a:rPr lang="en-US">
                <a:cs typeface="Calibri"/>
              </a:rPr>
              <a:t>It must use special CPU features to restrict access, except through its own APIs</a:t>
            </a:r>
          </a:p>
          <a:p>
            <a:pPr marL="514350" indent="-514350"/>
            <a:r>
              <a:rPr lang="en-US">
                <a:cs typeface="Calibri"/>
              </a:rPr>
              <a:t>It does this to protect programs from each other</a:t>
            </a:r>
          </a:p>
          <a:p>
            <a:pPr marL="514350" indent="-514350"/>
            <a:r>
              <a:rPr lang="en-US">
                <a:cs typeface="Calibri"/>
              </a:rPr>
              <a:t>But over time, these APIs have become so real to us we forget they are just rules enforced by the OS (e.g. you might imagine that your hard drive is divided into something called "files")</a:t>
            </a:r>
          </a:p>
          <a:p>
            <a:pPr marL="0" indent="0">
              <a:buNone/>
            </a:pPr>
            <a:r>
              <a:rPr lang="en-US">
                <a:cs typeface="Calibri"/>
              </a:rPr>
              <a:t>But in the end, it is an ordinary program and can mostly only do things ordinary programs can do.  When it seems unusually mysterious and powerful, that will turn out to be 50% clever hacks and 50% lies.  Those hacks and lies will mostly be the topic of this course.</a:t>
            </a:r>
          </a:p>
          <a:p>
            <a:pPr marL="0" indent="0">
              <a:buNone/>
            </a:pPr>
            <a:endParaRPr lang="en-US">
              <a:cs typeface="Calibri"/>
            </a:endParaRPr>
          </a:p>
        </p:txBody>
      </p:sp>
    </p:spTree>
    <p:extLst>
      <p:ext uri="{BB962C8B-B14F-4D97-AF65-F5344CB8AC3E}">
        <p14:creationId xmlns:p14="http://schemas.microsoft.com/office/powerpoint/2010/main" val="1537255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A072E-40F0-4E5E-8BB7-DEC4DD039BCA}"/>
              </a:ext>
            </a:extLst>
          </p:cNvPr>
          <p:cNvSpPr>
            <a:spLocks noGrp="1"/>
          </p:cNvSpPr>
          <p:nvPr>
            <p:ph type="title"/>
          </p:nvPr>
        </p:nvSpPr>
        <p:spPr/>
        <p:txBody>
          <a:bodyPr/>
          <a:lstStyle/>
          <a:p>
            <a:r>
              <a:rPr lang="en-US">
                <a:cs typeface="Calibri Light"/>
              </a:rPr>
              <a:t>Why learn OS?</a:t>
            </a:r>
            <a:endParaRPr lang="en-US"/>
          </a:p>
        </p:txBody>
      </p:sp>
      <p:sp>
        <p:nvSpPr>
          <p:cNvPr id="3" name="Content Placeholder 2">
            <a:extLst>
              <a:ext uri="{FF2B5EF4-FFF2-40B4-BE49-F238E27FC236}">
                <a16:creationId xmlns:a16="http://schemas.microsoft.com/office/drawing/2014/main" id="{F20C1EFD-3A64-48A6-BE45-891FDA858B8D}"/>
              </a:ext>
            </a:extLst>
          </p:cNvPr>
          <p:cNvSpPr>
            <a:spLocks noGrp="1"/>
          </p:cNvSpPr>
          <p:nvPr>
            <p:ph idx="1"/>
          </p:nvPr>
        </p:nvSpPr>
        <p:spPr/>
        <p:txBody>
          <a:bodyPr vert="horz" lIns="91440" tIns="45720" rIns="91440" bIns="45720" rtlCol="0" anchor="t">
            <a:normAutofit/>
          </a:bodyPr>
          <a:lstStyle/>
          <a:p>
            <a:r>
              <a:rPr lang="en-US">
                <a:cs typeface="Calibri"/>
              </a:rPr>
              <a:t>Like all abstractions, the abstractions the OS provides "leak"</a:t>
            </a:r>
          </a:p>
          <a:p>
            <a:r>
              <a:rPr lang="en-US">
                <a:cs typeface="Calibri"/>
              </a:rPr>
              <a:t>The same techniques we use in the OS can often be repurposed for regular code</a:t>
            </a:r>
          </a:p>
          <a:p>
            <a:r>
              <a:rPr lang="en-US">
                <a:cs typeface="Calibri"/>
              </a:rPr>
              <a:t>We might need to write an OS ourselves someday, or augment an OS</a:t>
            </a:r>
          </a:p>
        </p:txBody>
      </p:sp>
    </p:spTree>
    <p:extLst>
      <p:ext uri="{BB962C8B-B14F-4D97-AF65-F5344CB8AC3E}">
        <p14:creationId xmlns:p14="http://schemas.microsoft.com/office/powerpoint/2010/main" val="1298413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A001A-43E3-1449-893B-948F2BFF68B6}"/>
              </a:ext>
            </a:extLst>
          </p:cNvPr>
          <p:cNvSpPr>
            <a:spLocks noGrp="1"/>
          </p:cNvSpPr>
          <p:nvPr>
            <p:ph type="ctrTitle"/>
          </p:nvPr>
        </p:nvSpPr>
        <p:spPr>
          <a:xfrm>
            <a:off x="1246414" y="980849"/>
            <a:ext cx="9699171" cy="2387600"/>
          </a:xfrm>
        </p:spPr>
        <p:txBody>
          <a:bodyPr>
            <a:normAutofit/>
          </a:bodyPr>
          <a:lstStyle/>
          <a:p>
            <a:r>
              <a:rPr lang="en-US"/>
              <a:t>CSSE 332</a:t>
            </a:r>
            <a:br>
              <a:rPr lang="en-US"/>
            </a:br>
            <a:r>
              <a:rPr lang="en-US"/>
              <a:t>Operating System</a:t>
            </a:r>
          </a:p>
        </p:txBody>
      </p:sp>
      <p:sp>
        <p:nvSpPr>
          <p:cNvPr id="3" name="Subtitle 2">
            <a:extLst>
              <a:ext uri="{FF2B5EF4-FFF2-40B4-BE49-F238E27FC236}">
                <a16:creationId xmlns:a16="http://schemas.microsoft.com/office/drawing/2014/main" id="{E0CD6248-7B83-4848-9D4F-9F93CCFC5F01}"/>
              </a:ext>
            </a:extLst>
          </p:cNvPr>
          <p:cNvSpPr>
            <a:spLocks noGrp="1"/>
          </p:cNvSpPr>
          <p:nvPr>
            <p:ph type="subTitle" idx="1"/>
          </p:nvPr>
        </p:nvSpPr>
        <p:spPr/>
        <p:txBody>
          <a:bodyPr/>
          <a:lstStyle/>
          <a:p>
            <a:r>
              <a:rPr lang="en-US"/>
              <a:t>Course Overview</a:t>
            </a:r>
          </a:p>
          <a:p>
            <a:fld id="{B7B09853-F130-A44D-A7BC-226D14CA7C56}" type="datetime2">
              <a:rPr lang="en-US" smtClean="0"/>
              <a:t>Monday, November 26, 2018</a:t>
            </a:fld>
            <a:endParaRPr lang="en-US"/>
          </a:p>
        </p:txBody>
      </p:sp>
      <p:pic>
        <p:nvPicPr>
          <p:cNvPr id="4" name="Picture 3">
            <a:extLst>
              <a:ext uri="{FF2B5EF4-FFF2-40B4-BE49-F238E27FC236}">
                <a16:creationId xmlns:a16="http://schemas.microsoft.com/office/drawing/2014/main" id="{B87A8067-35CC-BB42-BF61-C081A825E355}"/>
              </a:ext>
            </a:extLst>
          </p:cNvPr>
          <p:cNvPicPr>
            <a:picLocks noChangeAspect="1"/>
          </p:cNvPicPr>
          <p:nvPr/>
        </p:nvPicPr>
        <p:blipFill>
          <a:blip r:embed="rId3"/>
          <a:stretch>
            <a:fillRect/>
          </a:stretch>
        </p:blipFill>
        <p:spPr>
          <a:xfrm>
            <a:off x="980303" y="3225070"/>
            <a:ext cx="2714368" cy="3496474"/>
          </a:xfrm>
          <a:prstGeom prst="rect">
            <a:avLst/>
          </a:prstGeom>
        </p:spPr>
      </p:pic>
    </p:spTree>
    <p:extLst>
      <p:ext uri="{BB962C8B-B14F-4D97-AF65-F5344CB8AC3E}">
        <p14:creationId xmlns:p14="http://schemas.microsoft.com/office/powerpoint/2010/main" val="25011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ECD3D-61D8-8541-91CC-D33F9F86FF93}"/>
              </a:ext>
            </a:extLst>
          </p:cNvPr>
          <p:cNvSpPr>
            <a:spLocks noGrp="1"/>
          </p:cNvSpPr>
          <p:nvPr>
            <p:ph type="title"/>
          </p:nvPr>
        </p:nvSpPr>
        <p:spPr/>
        <p:txBody>
          <a:bodyPr/>
          <a:lstStyle/>
          <a:p>
            <a:r>
              <a:rPr lang="en-US"/>
              <a:t>Agenda</a:t>
            </a:r>
          </a:p>
        </p:txBody>
      </p:sp>
      <p:sp>
        <p:nvSpPr>
          <p:cNvPr id="3" name="Content Placeholder 2">
            <a:extLst>
              <a:ext uri="{FF2B5EF4-FFF2-40B4-BE49-F238E27FC236}">
                <a16:creationId xmlns:a16="http://schemas.microsoft.com/office/drawing/2014/main" id="{A1AFABA4-1804-C844-8C3B-C7A389D200EF}"/>
              </a:ext>
            </a:extLst>
          </p:cNvPr>
          <p:cNvSpPr>
            <a:spLocks noGrp="1"/>
          </p:cNvSpPr>
          <p:nvPr>
            <p:ph idx="1"/>
          </p:nvPr>
        </p:nvSpPr>
        <p:spPr/>
        <p:txBody>
          <a:bodyPr/>
          <a:lstStyle/>
          <a:p>
            <a:r>
              <a:rPr lang="en-US"/>
              <a:t>Introduce you</a:t>
            </a:r>
          </a:p>
          <a:p>
            <a:r>
              <a:rPr lang="en-US"/>
              <a:t>Introduce me</a:t>
            </a:r>
          </a:p>
          <a:p>
            <a:r>
              <a:rPr lang="en-US"/>
              <a:t>Introduce OS</a:t>
            </a:r>
          </a:p>
          <a:p>
            <a:r>
              <a:rPr lang="en-US"/>
              <a:t>Introduce OS 332</a:t>
            </a:r>
          </a:p>
          <a:p>
            <a:endParaRPr lang="en-US"/>
          </a:p>
        </p:txBody>
      </p:sp>
    </p:spTree>
    <p:extLst>
      <p:ext uri="{BB962C8B-B14F-4D97-AF65-F5344CB8AC3E}">
        <p14:creationId xmlns:p14="http://schemas.microsoft.com/office/powerpoint/2010/main" val="411485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84C2C-6038-9F4A-B6E9-66BB728DF367}"/>
              </a:ext>
            </a:extLst>
          </p:cNvPr>
          <p:cNvSpPr>
            <a:spLocks noGrp="1"/>
          </p:cNvSpPr>
          <p:nvPr>
            <p:ph type="title"/>
          </p:nvPr>
        </p:nvSpPr>
        <p:spPr/>
        <p:txBody>
          <a:bodyPr/>
          <a:lstStyle/>
          <a:p>
            <a:r>
              <a:rPr lang="en-US"/>
              <a:t>Introduction you</a:t>
            </a:r>
          </a:p>
        </p:txBody>
      </p:sp>
      <p:sp>
        <p:nvSpPr>
          <p:cNvPr id="3" name="Content Placeholder 2">
            <a:extLst>
              <a:ext uri="{FF2B5EF4-FFF2-40B4-BE49-F238E27FC236}">
                <a16:creationId xmlns:a16="http://schemas.microsoft.com/office/drawing/2014/main" id="{ED98735C-6DBA-BD49-BF2B-FA3450F8EA67}"/>
              </a:ext>
            </a:extLst>
          </p:cNvPr>
          <p:cNvSpPr>
            <a:spLocks noGrp="1"/>
          </p:cNvSpPr>
          <p:nvPr>
            <p:ph idx="1"/>
          </p:nvPr>
        </p:nvSpPr>
        <p:spPr/>
        <p:txBody>
          <a:bodyPr/>
          <a:lstStyle/>
          <a:p>
            <a:r>
              <a:rPr lang="en-US"/>
              <a:t>What is your name/home/major? </a:t>
            </a:r>
          </a:p>
          <a:p>
            <a:r>
              <a:rPr lang="en-US"/>
              <a:t>Why do you like computer science?</a:t>
            </a:r>
          </a:p>
          <a:p>
            <a:endParaRPr lang="en-US"/>
          </a:p>
        </p:txBody>
      </p:sp>
      <p:pic>
        <p:nvPicPr>
          <p:cNvPr id="5" name="Picture 4">
            <a:extLst>
              <a:ext uri="{FF2B5EF4-FFF2-40B4-BE49-F238E27FC236}">
                <a16:creationId xmlns:a16="http://schemas.microsoft.com/office/drawing/2014/main" id="{823AF072-CC6F-1E40-AC7C-89E523DFECE2}"/>
              </a:ext>
            </a:extLst>
          </p:cNvPr>
          <p:cNvPicPr>
            <a:picLocks noChangeAspect="1"/>
          </p:cNvPicPr>
          <p:nvPr/>
        </p:nvPicPr>
        <p:blipFill>
          <a:blip r:embed="rId3"/>
          <a:stretch>
            <a:fillRect/>
          </a:stretch>
        </p:blipFill>
        <p:spPr>
          <a:xfrm>
            <a:off x="3822853" y="2885726"/>
            <a:ext cx="3680175" cy="3680175"/>
          </a:xfrm>
          <a:prstGeom prst="rect">
            <a:avLst/>
          </a:prstGeom>
        </p:spPr>
      </p:pic>
      <p:sp>
        <p:nvSpPr>
          <p:cNvPr id="8" name="Freeform 7">
            <a:extLst>
              <a:ext uri="{FF2B5EF4-FFF2-40B4-BE49-F238E27FC236}">
                <a16:creationId xmlns:a16="http://schemas.microsoft.com/office/drawing/2014/main" id="{08AB63C8-2ED2-0943-90B8-C0EE71920F43}"/>
              </a:ext>
            </a:extLst>
          </p:cNvPr>
          <p:cNvSpPr/>
          <p:nvPr/>
        </p:nvSpPr>
        <p:spPr>
          <a:xfrm>
            <a:off x="6764357" y="5034708"/>
            <a:ext cx="484791" cy="429658"/>
          </a:xfrm>
          <a:custGeom>
            <a:avLst/>
            <a:gdLst>
              <a:gd name="connsiteX0" fmla="*/ 319489 w 484791"/>
              <a:gd name="connsiteY0" fmla="*/ 110169 h 429658"/>
              <a:gd name="connsiteX1" fmla="*/ 341523 w 484791"/>
              <a:gd name="connsiteY1" fmla="*/ 253388 h 429658"/>
              <a:gd name="connsiteX2" fmla="*/ 374573 w 484791"/>
              <a:gd name="connsiteY2" fmla="*/ 286439 h 429658"/>
              <a:gd name="connsiteX3" fmla="*/ 407624 w 484791"/>
              <a:gd name="connsiteY3" fmla="*/ 253388 h 429658"/>
              <a:gd name="connsiteX4" fmla="*/ 385590 w 484791"/>
              <a:gd name="connsiteY4" fmla="*/ 176270 h 429658"/>
              <a:gd name="connsiteX5" fmla="*/ 374573 w 484791"/>
              <a:gd name="connsiteY5" fmla="*/ 143220 h 429658"/>
              <a:gd name="connsiteX6" fmla="*/ 341523 w 484791"/>
              <a:gd name="connsiteY6" fmla="*/ 121186 h 429658"/>
              <a:gd name="connsiteX7" fmla="*/ 275421 w 484791"/>
              <a:gd name="connsiteY7" fmla="*/ 132203 h 429658"/>
              <a:gd name="connsiteX8" fmla="*/ 209320 w 484791"/>
              <a:gd name="connsiteY8" fmla="*/ 187287 h 429658"/>
              <a:gd name="connsiteX9" fmla="*/ 209320 w 484791"/>
              <a:gd name="connsiteY9" fmla="*/ 275422 h 429658"/>
              <a:gd name="connsiteX10" fmla="*/ 253388 w 484791"/>
              <a:gd name="connsiteY10" fmla="*/ 264405 h 429658"/>
              <a:gd name="connsiteX11" fmla="*/ 308472 w 484791"/>
              <a:gd name="connsiteY11" fmla="*/ 198304 h 429658"/>
              <a:gd name="connsiteX12" fmla="*/ 286438 w 484791"/>
              <a:gd name="connsiteY12" fmla="*/ 165253 h 429658"/>
              <a:gd name="connsiteX13" fmla="*/ 220337 w 484791"/>
              <a:gd name="connsiteY13" fmla="*/ 132203 h 429658"/>
              <a:gd name="connsiteX14" fmla="*/ 165253 w 484791"/>
              <a:gd name="connsiteY14" fmla="*/ 176270 h 429658"/>
              <a:gd name="connsiteX15" fmla="*/ 132202 w 484791"/>
              <a:gd name="connsiteY15" fmla="*/ 209321 h 429658"/>
              <a:gd name="connsiteX16" fmla="*/ 99151 w 484791"/>
              <a:gd name="connsiteY16" fmla="*/ 275422 h 429658"/>
              <a:gd name="connsiteX17" fmla="*/ 110168 w 484791"/>
              <a:gd name="connsiteY17" fmla="*/ 330506 h 429658"/>
              <a:gd name="connsiteX18" fmla="*/ 231354 w 484791"/>
              <a:gd name="connsiteY18" fmla="*/ 352540 h 429658"/>
              <a:gd name="connsiteX19" fmla="*/ 330506 w 484791"/>
              <a:gd name="connsiteY19" fmla="*/ 297456 h 429658"/>
              <a:gd name="connsiteX20" fmla="*/ 374573 w 484791"/>
              <a:gd name="connsiteY20" fmla="*/ 264405 h 429658"/>
              <a:gd name="connsiteX21" fmla="*/ 396607 w 484791"/>
              <a:gd name="connsiteY21" fmla="*/ 231355 h 429658"/>
              <a:gd name="connsiteX22" fmla="*/ 407624 w 484791"/>
              <a:gd name="connsiteY22" fmla="*/ 187287 h 429658"/>
              <a:gd name="connsiteX23" fmla="*/ 374573 w 484791"/>
              <a:gd name="connsiteY23" fmla="*/ 165253 h 429658"/>
              <a:gd name="connsiteX24" fmla="*/ 275421 w 484791"/>
              <a:gd name="connsiteY24" fmla="*/ 187287 h 429658"/>
              <a:gd name="connsiteX25" fmla="*/ 209320 w 484791"/>
              <a:gd name="connsiteY25" fmla="*/ 242372 h 429658"/>
              <a:gd name="connsiteX26" fmla="*/ 187286 w 484791"/>
              <a:gd name="connsiteY26" fmla="*/ 275422 h 429658"/>
              <a:gd name="connsiteX27" fmla="*/ 209320 w 484791"/>
              <a:gd name="connsiteY27" fmla="*/ 352540 h 429658"/>
              <a:gd name="connsiteX28" fmla="*/ 242371 w 484791"/>
              <a:gd name="connsiteY28" fmla="*/ 374574 h 429658"/>
              <a:gd name="connsiteX29" fmla="*/ 374573 w 484791"/>
              <a:gd name="connsiteY29" fmla="*/ 363557 h 429658"/>
              <a:gd name="connsiteX30" fmla="*/ 451691 w 484791"/>
              <a:gd name="connsiteY30" fmla="*/ 319490 h 429658"/>
              <a:gd name="connsiteX31" fmla="*/ 473725 w 484791"/>
              <a:gd name="connsiteY31" fmla="*/ 275422 h 429658"/>
              <a:gd name="connsiteX32" fmla="*/ 462708 w 484791"/>
              <a:gd name="connsiteY32" fmla="*/ 220338 h 429658"/>
              <a:gd name="connsiteX33" fmla="*/ 396607 w 484791"/>
              <a:gd name="connsiteY33" fmla="*/ 165253 h 429658"/>
              <a:gd name="connsiteX34" fmla="*/ 242371 w 484791"/>
              <a:gd name="connsiteY34" fmla="*/ 176270 h 429658"/>
              <a:gd name="connsiteX35" fmla="*/ 176270 w 484791"/>
              <a:gd name="connsiteY35" fmla="*/ 209321 h 429658"/>
              <a:gd name="connsiteX36" fmla="*/ 110168 w 484791"/>
              <a:gd name="connsiteY36" fmla="*/ 242372 h 429658"/>
              <a:gd name="connsiteX37" fmla="*/ 88135 w 484791"/>
              <a:gd name="connsiteY37" fmla="*/ 275422 h 429658"/>
              <a:gd name="connsiteX38" fmla="*/ 154236 w 484791"/>
              <a:gd name="connsiteY38" fmla="*/ 385591 h 429658"/>
              <a:gd name="connsiteX39" fmla="*/ 187286 w 484791"/>
              <a:gd name="connsiteY39" fmla="*/ 396608 h 429658"/>
              <a:gd name="connsiteX40" fmla="*/ 286438 w 484791"/>
              <a:gd name="connsiteY40" fmla="*/ 374574 h 429658"/>
              <a:gd name="connsiteX41" fmla="*/ 363556 w 484791"/>
              <a:gd name="connsiteY41" fmla="*/ 352540 h 429658"/>
              <a:gd name="connsiteX42" fmla="*/ 418641 w 484791"/>
              <a:gd name="connsiteY42" fmla="*/ 330506 h 429658"/>
              <a:gd name="connsiteX43" fmla="*/ 462708 w 484791"/>
              <a:gd name="connsiteY43" fmla="*/ 297456 h 429658"/>
              <a:gd name="connsiteX44" fmla="*/ 473725 w 484791"/>
              <a:gd name="connsiteY44" fmla="*/ 264405 h 429658"/>
              <a:gd name="connsiteX45" fmla="*/ 374573 w 484791"/>
              <a:gd name="connsiteY45" fmla="*/ 187287 h 429658"/>
              <a:gd name="connsiteX46" fmla="*/ 286438 w 484791"/>
              <a:gd name="connsiteY46" fmla="*/ 176270 h 429658"/>
              <a:gd name="connsiteX47" fmla="*/ 209320 w 484791"/>
              <a:gd name="connsiteY47" fmla="*/ 187287 h 429658"/>
              <a:gd name="connsiteX48" fmla="*/ 143219 w 484791"/>
              <a:gd name="connsiteY48" fmla="*/ 231355 h 429658"/>
              <a:gd name="connsiteX49" fmla="*/ 132202 w 484791"/>
              <a:gd name="connsiteY49" fmla="*/ 264405 h 429658"/>
              <a:gd name="connsiteX50" fmla="*/ 187286 w 484791"/>
              <a:gd name="connsiteY50" fmla="*/ 319490 h 429658"/>
              <a:gd name="connsiteX51" fmla="*/ 352539 w 484791"/>
              <a:gd name="connsiteY51" fmla="*/ 264405 h 429658"/>
              <a:gd name="connsiteX52" fmla="*/ 374573 w 484791"/>
              <a:gd name="connsiteY52" fmla="*/ 220338 h 429658"/>
              <a:gd name="connsiteX53" fmla="*/ 363556 w 484791"/>
              <a:gd name="connsiteY53" fmla="*/ 176270 h 429658"/>
              <a:gd name="connsiteX54" fmla="*/ 220337 w 484791"/>
              <a:gd name="connsiteY54" fmla="*/ 220338 h 429658"/>
              <a:gd name="connsiteX55" fmla="*/ 132202 w 484791"/>
              <a:gd name="connsiteY55" fmla="*/ 308473 h 429658"/>
              <a:gd name="connsiteX56" fmla="*/ 209320 w 484791"/>
              <a:gd name="connsiteY56" fmla="*/ 297456 h 429658"/>
              <a:gd name="connsiteX57" fmla="*/ 308472 w 484791"/>
              <a:gd name="connsiteY57" fmla="*/ 165253 h 429658"/>
              <a:gd name="connsiteX58" fmla="*/ 319489 w 484791"/>
              <a:gd name="connsiteY58" fmla="*/ 132203 h 429658"/>
              <a:gd name="connsiteX59" fmla="*/ 286438 w 484791"/>
              <a:gd name="connsiteY59" fmla="*/ 110169 h 429658"/>
              <a:gd name="connsiteX60" fmla="*/ 231354 w 484791"/>
              <a:gd name="connsiteY60" fmla="*/ 198304 h 429658"/>
              <a:gd name="connsiteX61" fmla="*/ 209320 w 484791"/>
              <a:gd name="connsiteY61" fmla="*/ 231355 h 429658"/>
              <a:gd name="connsiteX62" fmla="*/ 198303 w 484791"/>
              <a:gd name="connsiteY62" fmla="*/ 275422 h 429658"/>
              <a:gd name="connsiteX63" fmla="*/ 209320 w 484791"/>
              <a:gd name="connsiteY63" fmla="*/ 220338 h 429658"/>
              <a:gd name="connsiteX64" fmla="*/ 220337 w 484791"/>
              <a:gd name="connsiteY64" fmla="*/ 187287 h 429658"/>
              <a:gd name="connsiteX65" fmla="*/ 198303 w 484791"/>
              <a:gd name="connsiteY65" fmla="*/ 77119 h 429658"/>
              <a:gd name="connsiteX66" fmla="*/ 176270 w 484791"/>
              <a:gd name="connsiteY66" fmla="*/ 44068 h 429658"/>
              <a:gd name="connsiteX67" fmla="*/ 165253 w 484791"/>
              <a:gd name="connsiteY67" fmla="*/ 286439 h 429658"/>
              <a:gd name="connsiteX68" fmla="*/ 187286 w 484791"/>
              <a:gd name="connsiteY68" fmla="*/ 330506 h 429658"/>
              <a:gd name="connsiteX69" fmla="*/ 231354 w 484791"/>
              <a:gd name="connsiteY69" fmla="*/ 352540 h 429658"/>
              <a:gd name="connsiteX70" fmla="*/ 286438 w 484791"/>
              <a:gd name="connsiteY70" fmla="*/ 341523 h 429658"/>
              <a:gd name="connsiteX71" fmla="*/ 341523 w 484791"/>
              <a:gd name="connsiteY71" fmla="*/ 319490 h 429658"/>
              <a:gd name="connsiteX72" fmla="*/ 429657 w 484791"/>
              <a:gd name="connsiteY72" fmla="*/ 253388 h 429658"/>
              <a:gd name="connsiteX73" fmla="*/ 462708 w 484791"/>
              <a:gd name="connsiteY73" fmla="*/ 198304 h 429658"/>
              <a:gd name="connsiteX74" fmla="*/ 451691 w 484791"/>
              <a:gd name="connsiteY74" fmla="*/ 121186 h 429658"/>
              <a:gd name="connsiteX75" fmla="*/ 363556 w 484791"/>
              <a:gd name="connsiteY75" fmla="*/ 77119 h 429658"/>
              <a:gd name="connsiteX76" fmla="*/ 264404 w 484791"/>
              <a:gd name="connsiteY76" fmla="*/ 88135 h 429658"/>
              <a:gd name="connsiteX77" fmla="*/ 187286 w 484791"/>
              <a:gd name="connsiteY77" fmla="*/ 154237 h 429658"/>
              <a:gd name="connsiteX78" fmla="*/ 165253 w 484791"/>
              <a:gd name="connsiteY78" fmla="*/ 198304 h 429658"/>
              <a:gd name="connsiteX79" fmla="*/ 154236 w 484791"/>
              <a:gd name="connsiteY79" fmla="*/ 231355 h 429658"/>
              <a:gd name="connsiteX80" fmla="*/ 132202 w 484791"/>
              <a:gd name="connsiteY80" fmla="*/ 286439 h 429658"/>
              <a:gd name="connsiteX81" fmla="*/ 143219 w 484791"/>
              <a:gd name="connsiteY81" fmla="*/ 319490 h 429658"/>
              <a:gd name="connsiteX82" fmla="*/ 198303 w 484791"/>
              <a:gd name="connsiteY82" fmla="*/ 209321 h 429658"/>
              <a:gd name="connsiteX83" fmla="*/ 220337 w 484791"/>
              <a:gd name="connsiteY83" fmla="*/ 110169 h 429658"/>
              <a:gd name="connsiteX84" fmla="*/ 242371 w 484791"/>
              <a:gd name="connsiteY84" fmla="*/ 66102 h 429658"/>
              <a:gd name="connsiteX85" fmla="*/ 275421 w 484791"/>
              <a:gd name="connsiteY85" fmla="*/ 44068 h 429658"/>
              <a:gd name="connsiteX86" fmla="*/ 341523 w 484791"/>
              <a:gd name="connsiteY86" fmla="*/ 121186 h 429658"/>
              <a:gd name="connsiteX87" fmla="*/ 352539 w 484791"/>
              <a:gd name="connsiteY87" fmla="*/ 165253 h 429658"/>
              <a:gd name="connsiteX88" fmla="*/ 374573 w 484791"/>
              <a:gd name="connsiteY88" fmla="*/ 198304 h 429658"/>
              <a:gd name="connsiteX89" fmla="*/ 396607 w 484791"/>
              <a:gd name="connsiteY89" fmla="*/ 264405 h 429658"/>
              <a:gd name="connsiteX90" fmla="*/ 385590 w 484791"/>
              <a:gd name="connsiteY90" fmla="*/ 330506 h 429658"/>
              <a:gd name="connsiteX91" fmla="*/ 330506 w 484791"/>
              <a:gd name="connsiteY91" fmla="*/ 308473 h 429658"/>
              <a:gd name="connsiteX92" fmla="*/ 286438 w 484791"/>
              <a:gd name="connsiteY92" fmla="*/ 264405 h 429658"/>
              <a:gd name="connsiteX93" fmla="*/ 198303 w 484791"/>
              <a:gd name="connsiteY93" fmla="*/ 198304 h 429658"/>
              <a:gd name="connsiteX94" fmla="*/ 176270 w 484791"/>
              <a:gd name="connsiteY94" fmla="*/ 165253 h 429658"/>
              <a:gd name="connsiteX95" fmla="*/ 143219 w 484791"/>
              <a:gd name="connsiteY95" fmla="*/ 132203 h 429658"/>
              <a:gd name="connsiteX96" fmla="*/ 132202 w 484791"/>
              <a:gd name="connsiteY96" fmla="*/ 99152 h 429658"/>
              <a:gd name="connsiteX97" fmla="*/ 308472 w 484791"/>
              <a:gd name="connsiteY97" fmla="*/ 99152 h 429658"/>
              <a:gd name="connsiteX98" fmla="*/ 374573 w 484791"/>
              <a:gd name="connsiteY98" fmla="*/ 143220 h 429658"/>
              <a:gd name="connsiteX99" fmla="*/ 396607 w 484791"/>
              <a:gd name="connsiteY99" fmla="*/ 242372 h 429658"/>
              <a:gd name="connsiteX100" fmla="*/ 341523 w 484791"/>
              <a:gd name="connsiteY100" fmla="*/ 308473 h 429658"/>
              <a:gd name="connsiteX101" fmla="*/ 264404 w 484791"/>
              <a:gd name="connsiteY101" fmla="*/ 341523 h 429658"/>
              <a:gd name="connsiteX102" fmla="*/ 187286 w 484791"/>
              <a:gd name="connsiteY102" fmla="*/ 330506 h 429658"/>
              <a:gd name="connsiteX103" fmla="*/ 154236 w 484791"/>
              <a:gd name="connsiteY103" fmla="*/ 231355 h 429658"/>
              <a:gd name="connsiteX104" fmla="*/ 198303 w 484791"/>
              <a:gd name="connsiteY104" fmla="*/ 121186 h 429658"/>
              <a:gd name="connsiteX105" fmla="*/ 231354 w 484791"/>
              <a:gd name="connsiteY105" fmla="*/ 110169 h 429658"/>
              <a:gd name="connsiteX106" fmla="*/ 330506 w 484791"/>
              <a:gd name="connsiteY106" fmla="*/ 132203 h 429658"/>
              <a:gd name="connsiteX107" fmla="*/ 374573 w 484791"/>
              <a:gd name="connsiteY107" fmla="*/ 187287 h 429658"/>
              <a:gd name="connsiteX108" fmla="*/ 407624 w 484791"/>
              <a:gd name="connsiteY108" fmla="*/ 253388 h 429658"/>
              <a:gd name="connsiteX109" fmla="*/ 429657 w 484791"/>
              <a:gd name="connsiteY109" fmla="*/ 297456 h 429658"/>
              <a:gd name="connsiteX110" fmla="*/ 385590 w 484791"/>
              <a:gd name="connsiteY110" fmla="*/ 418641 h 429658"/>
              <a:gd name="connsiteX111" fmla="*/ 352539 w 484791"/>
              <a:gd name="connsiteY111" fmla="*/ 429658 h 429658"/>
              <a:gd name="connsiteX112" fmla="*/ 209320 w 484791"/>
              <a:gd name="connsiteY112" fmla="*/ 418641 h 429658"/>
              <a:gd name="connsiteX113" fmla="*/ 143219 w 484791"/>
              <a:gd name="connsiteY113" fmla="*/ 396608 h 429658"/>
              <a:gd name="connsiteX114" fmla="*/ 110168 w 484791"/>
              <a:gd name="connsiteY114" fmla="*/ 352540 h 429658"/>
              <a:gd name="connsiteX115" fmla="*/ 77118 w 484791"/>
              <a:gd name="connsiteY115" fmla="*/ 330506 h 429658"/>
              <a:gd name="connsiteX116" fmla="*/ 132202 w 484791"/>
              <a:gd name="connsiteY116" fmla="*/ 231355 h 429658"/>
              <a:gd name="connsiteX117" fmla="*/ 231354 w 484791"/>
              <a:gd name="connsiteY117" fmla="*/ 187287 h 429658"/>
              <a:gd name="connsiteX118" fmla="*/ 297455 w 484791"/>
              <a:gd name="connsiteY118" fmla="*/ 198304 h 429658"/>
              <a:gd name="connsiteX119" fmla="*/ 330506 w 484791"/>
              <a:gd name="connsiteY119" fmla="*/ 220338 h 429658"/>
              <a:gd name="connsiteX120" fmla="*/ 407624 w 484791"/>
              <a:gd name="connsiteY120" fmla="*/ 308473 h 429658"/>
              <a:gd name="connsiteX121" fmla="*/ 407624 w 484791"/>
              <a:gd name="connsiteY121" fmla="*/ 396608 h 429658"/>
              <a:gd name="connsiteX122" fmla="*/ 363556 w 484791"/>
              <a:gd name="connsiteY122" fmla="*/ 407625 h 429658"/>
              <a:gd name="connsiteX123" fmla="*/ 330506 w 484791"/>
              <a:gd name="connsiteY123" fmla="*/ 418641 h 429658"/>
              <a:gd name="connsiteX124" fmla="*/ 99151 w 484791"/>
              <a:gd name="connsiteY124" fmla="*/ 407625 h 429658"/>
              <a:gd name="connsiteX125" fmla="*/ 55084 w 484791"/>
              <a:gd name="connsiteY125" fmla="*/ 385591 h 429658"/>
              <a:gd name="connsiteX126" fmla="*/ 33050 w 484791"/>
              <a:gd name="connsiteY126" fmla="*/ 341523 h 429658"/>
              <a:gd name="connsiteX127" fmla="*/ 44067 w 484791"/>
              <a:gd name="connsiteY127" fmla="*/ 198304 h 429658"/>
              <a:gd name="connsiteX128" fmla="*/ 110168 w 484791"/>
              <a:gd name="connsiteY128" fmla="*/ 110169 h 429658"/>
              <a:gd name="connsiteX129" fmla="*/ 176270 w 484791"/>
              <a:gd name="connsiteY129" fmla="*/ 88135 h 429658"/>
              <a:gd name="connsiteX130" fmla="*/ 209320 w 484791"/>
              <a:gd name="connsiteY130" fmla="*/ 99152 h 429658"/>
              <a:gd name="connsiteX131" fmla="*/ 253388 w 484791"/>
              <a:gd name="connsiteY131" fmla="*/ 198304 h 429658"/>
              <a:gd name="connsiteX132" fmla="*/ 242371 w 484791"/>
              <a:gd name="connsiteY132" fmla="*/ 286439 h 429658"/>
              <a:gd name="connsiteX133" fmla="*/ 198303 w 484791"/>
              <a:gd name="connsiteY133" fmla="*/ 297456 h 429658"/>
              <a:gd name="connsiteX134" fmla="*/ 110168 w 484791"/>
              <a:gd name="connsiteY134" fmla="*/ 286439 h 429658"/>
              <a:gd name="connsiteX135" fmla="*/ 77118 w 484791"/>
              <a:gd name="connsiteY135" fmla="*/ 264405 h 429658"/>
              <a:gd name="connsiteX136" fmla="*/ 0 w 484791"/>
              <a:gd name="connsiteY136" fmla="*/ 198304 h 429658"/>
              <a:gd name="connsiteX137" fmla="*/ 11016 w 484791"/>
              <a:gd name="connsiteY137" fmla="*/ 132203 h 429658"/>
              <a:gd name="connsiteX138" fmla="*/ 44067 w 484791"/>
              <a:gd name="connsiteY138" fmla="*/ 99152 h 429658"/>
              <a:gd name="connsiteX139" fmla="*/ 176270 w 484791"/>
              <a:gd name="connsiteY139" fmla="*/ 66102 h 429658"/>
              <a:gd name="connsiteX140" fmla="*/ 352539 w 484791"/>
              <a:gd name="connsiteY140" fmla="*/ 99152 h 429658"/>
              <a:gd name="connsiteX141" fmla="*/ 385590 w 484791"/>
              <a:gd name="connsiteY141" fmla="*/ 165253 h 429658"/>
              <a:gd name="connsiteX142" fmla="*/ 330506 w 484791"/>
              <a:gd name="connsiteY142" fmla="*/ 297456 h 429658"/>
              <a:gd name="connsiteX143" fmla="*/ 286438 w 484791"/>
              <a:gd name="connsiteY143" fmla="*/ 308473 h 429658"/>
              <a:gd name="connsiteX144" fmla="*/ 88135 w 484791"/>
              <a:gd name="connsiteY144" fmla="*/ 264405 h 429658"/>
              <a:gd name="connsiteX145" fmla="*/ 66101 w 484791"/>
              <a:gd name="connsiteY145" fmla="*/ 220338 h 429658"/>
              <a:gd name="connsiteX146" fmla="*/ 77118 w 484791"/>
              <a:gd name="connsiteY146" fmla="*/ 132203 h 429658"/>
              <a:gd name="connsiteX147" fmla="*/ 99151 w 484791"/>
              <a:gd name="connsiteY147" fmla="*/ 99152 h 429658"/>
              <a:gd name="connsiteX148" fmla="*/ 220337 w 484791"/>
              <a:gd name="connsiteY148" fmla="*/ 11017 h 429658"/>
              <a:gd name="connsiteX149" fmla="*/ 286438 w 484791"/>
              <a:gd name="connsiteY149" fmla="*/ 0 h 429658"/>
              <a:gd name="connsiteX150" fmla="*/ 363556 w 484791"/>
              <a:gd name="connsiteY150" fmla="*/ 11017 h 429658"/>
              <a:gd name="connsiteX151" fmla="*/ 407624 w 484791"/>
              <a:gd name="connsiteY151" fmla="*/ 88135 h 429658"/>
              <a:gd name="connsiteX152" fmla="*/ 429657 w 484791"/>
              <a:gd name="connsiteY152" fmla="*/ 154237 h 429658"/>
              <a:gd name="connsiteX153" fmla="*/ 396607 w 484791"/>
              <a:gd name="connsiteY153" fmla="*/ 297456 h 429658"/>
              <a:gd name="connsiteX154" fmla="*/ 341523 w 484791"/>
              <a:gd name="connsiteY154" fmla="*/ 330506 h 429658"/>
              <a:gd name="connsiteX155" fmla="*/ 176270 w 484791"/>
              <a:gd name="connsiteY155" fmla="*/ 286439 h 429658"/>
              <a:gd name="connsiteX156" fmla="*/ 154236 w 484791"/>
              <a:gd name="connsiteY156" fmla="*/ 242372 h 429658"/>
              <a:gd name="connsiteX157" fmla="*/ 176270 w 484791"/>
              <a:gd name="connsiteY157" fmla="*/ 154237 h 429658"/>
              <a:gd name="connsiteX158" fmla="*/ 187286 w 484791"/>
              <a:gd name="connsiteY158" fmla="*/ 121186 h 429658"/>
              <a:gd name="connsiteX159" fmla="*/ 231354 w 484791"/>
              <a:gd name="connsiteY159" fmla="*/ 88135 h 429658"/>
              <a:gd name="connsiteX160" fmla="*/ 330506 w 484791"/>
              <a:gd name="connsiteY160" fmla="*/ 55085 h 429658"/>
              <a:gd name="connsiteX161" fmla="*/ 385590 w 484791"/>
              <a:gd name="connsiteY161" fmla="*/ 77119 h 429658"/>
              <a:gd name="connsiteX162" fmla="*/ 451691 w 484791"/>
              <a:gd name="connsiteY162" fmla="*/ 165253 h 429658"/>
              <a:gd name="connsiteX163" fmla="*/ 451691 w 484791"/>
              <a:gd name="connsiteY163" fmla="*/ 352540 h 429658"/>
              <a:gd name="connsiteX164" fmla="*/ 429657 w 484791"/>
              <a:gd name="connsiteY164" fmla="*/ 385591 h 429658"/>
              <a:gd name="connsiteX165" fmla="*/ 385590 w 484791"/>
              <a:gd name="connsiteY165" fmla="*/ 407625 h 429658"/>
              <a:gd name="connsiteX166" fmla="*/ 297455 w 484791"/>
              <a:gd name="connsiteY166" fmla="*/ 396608 h 429658"/>
              <a:gd name="connsiteX167" fmla="*/ 264404 w 484791"/>
              <a:gd name="connsiteY167" fmla="*/ 385591 h 429658"/>
              <a:gd name="connsiteX168" fmla="*/ 154236 w 484791"/>
              <a:gd name="connsiteY168" fmla="*/ 330506 h 429658"/>
              <a:gd name="connsiteX169" fmla="*/ 132202 w 484791"/>
              <a:gd name="connsiteY169" fmla="*/ 297456 h 429658"/>
              <a:gd name="connsiteX170" fmla="*/ 143219 w 484791"/>
              <a:gd name="connsiteY170" fmla="*/ 220338 h 429658"/>
              <a:gd name="connsiteX171" fmla="*/ 187286 w 484791"/>
              <a:gd name="connsiteY171" fmla="*/ 209321 h 429658"/>
              <a:gd name="connsiteX172" fmla="*/ 297455 w 484791"/>
              <a:gd name="connsiteY172" fmla="*/ 187287 h 429658"/>
              <a:gd name="connsiteX173" fmla="*/ 330506 w 484791"/>
              <a:gd name="connsiteY173" fmla="*/ 176270 h 429658"/>
              <a:gd name="connsiteX174" fmla="*/ 462708 w 484791"/>
              <a:gd name="connsiteY174" fmla="*/ 187287 h 429658"/>
              <a:gd name="connsiteX175" fmla="*/ 473725 w 484791"/>
              <a:gd name="connsiteY175" fmla="*/ 264405 h 429658"/>
              <a:gd name="connsiteX176" fmla="*/ 462708 w 484791"/>
              <a:gd name="connsiteY176" fmla="*/ 253388 h 429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484791" h="429658">
                <a:moveTo>
                  <a:pt x="319489" y="110169"/>
                </a:moveTo>
                <a:cubicBezTo>
                  <a:pt x="326834" y="157909"/>
                  <a:pt x="327116" y="207285"/>
                  <a:pt x="341523" y="253388"/>
                </a:cubicBezTo>
                <a:cubicBezTo>
                  <a:pt x="346170" y="268259"/>
                  <a:pt x="358993" y="286439"/>
                  <a:pt x="374573" y="286439"/>
                </a:cubicBezTo>
                <a:cubicBezTo>
                  <a:pt x="390153" y="286439"/>
                  <a:pt x="396607" y="264405"/>
                  <a:pt x="407624" y="253388"/>
                </a:cubicBezTo>
                <a:cubicBezTo>
                  <a:pt x="381209" y="174146"/>
                  <a:pt x="413257" y="273103"/>
                  <a:pt x="385590" y="176270"/>
                </a:cubicBezTo>
                <a:cubicBezTo>
                  <a:pt x="382400" y="165104"/>
                  <a:pt x="381827" y="152288"/>
                  <a:pt x="374573" y="143220"/>
                </a:cubicBezTo>
                <a:cubicBezTo>
                  <a:pt x="366302" y="132881"/>
                  <a:pt x="352540" y="128531"/>
                  <a:pt x="341523" y="121186"/>
                </a:cubicBezTo>
                <a:cubicBezTo>
                  <a:pt x="319489" y="124858"/>
                  <a:pt x="296613" y="125139"/>
                  <a:pt x="275421" y="132203"/>
                </a:cubicBezTo>
                <a:cubicBezTo>
                  <a:pt x="252417" y="139871"/>
                  <a:pt x="224659" y="171949"/>
                  <a:pt x="209320" y="187287"/>
                </a:cubicBezTo>
                <a:cubicBezTo>
                  <a:pt x="201494" y="210764"/>
                  <a:pt x="181332" y="253032"/>
                  <a:pt x="209320" y="275422"/>
                </a:cubicBezTo>
                <a:cubicBezTo>
                  <a:pt x="221144" y="284881"/>
                  <a:pt x="238699" y="268077"/>
                  <a:pt x="253388" y="264405"/>
                </a:cubicBezTo>
                <a:cubicBezTo>
                  <a:pt x="259705" y="258088"/>
                  <a:pt x="308472" y="213642"/>
                  <a:pt x="308472" y="198304"/>
                </a:cubicBezTo>
                <a:cubicBezTo>
                  <a:pt x="308472" y="185063"/>
                  <a:pt x="295801" y="174616"/>
                  <a:pt x="286438" y="165253"/>
                </a:cubicBezTo>
                <a:cubicBezTo>
                  <a:pt x="265082" y="143897"/>
                  <a:pt x="247217" y="141163"/>
                  <a:pt x="220337" y="132203"/>
                </a:cubicBezTo>
                <a:cubicBezTo>
                  <a:pt x="166079" y="150289"/>
                  <a:pt x="203585" y="130272"/>
                  <a:pt x="165253" y="176270"/>
                </a:cubicBezTo>
                <a:cubicBezTo>
                  <a:pt x="155279" y="188239"/>
                  <a:pt x="142176" y="197352"/>
                  <a:pt x="132202" y="209321"/>
                </a:cubicBezTo>
                <a:cubicBezTo>
                  <a:pt x="108473" y="237796"/>
                  <a:pt x="110193" y="242298"/>
                  <a:pt x="99151" y="275422"/>
                </a:cubicBezTo>
                <a:cubicBezTo>
                  <a:pt x="102823" y="293783"/>
                  <a:pt x="101794" y="313758"/>
                  <a:pt x="110168" y="330506"/>
                </a:cubicBezTo>
                <a:cubicBezTo>
                  <a:pt x="138749" y="387668"/>
                  <a:pt x="176035" y="359455"/>
                  <a:pt x="231354" y="352540"/>
                </a:cubicBezTo>
                <a:cubicBezTo>
                  <a:pt x="282879" y="335364"/>
                  <a:pt x="269900" y="342911"/>
                  <a:pt x="330506" y="297456"/>
                </a:cubicBezTo>
                <a:cubicBezTo>
                  <a:pt x="345195" y="286439"/>
                  <a:pt x="361590" y="277388"/>
                  <a:pt x="374573" y="264405"/>
                </a:cubicBezTo>
                <a:cubicBezTo>
                  <a:pt x="383935" y="255043"/>
                  <a:pt x="389262" y="242372"/>
                  <a:pt x="396607" y="231355"/>
                </a:cubicBezTo>
                <a:cubicBezTo>
                  <a:pt x="400279" y="216666"/>
                  <a:pt x="412412" y="201651"/>
                  <a:pt x="407624" y="187287"/>
                </a:cubicBezTo>
                <a:cubicBezTo>
                  <a:pt x="403437" y="174726"/>
                  <a:pt x="387814" y="165253"/>
                  <a:pt x="374573" y="165253"/>
                </a:cubicBezTo>
                <a:cubicBezTo>
                  <a:pt x="340716" y="165253"/>
                  <a:pt x="308472" y="179942"/>
                  <a:pt x="275421" y="187287"/>
                </a:cubicBezTo>
                <a:cubicBezTo>
                  <a:pt x="253387" y="205649"/>
                  <a:pt x="229601" y="222091"/>
                  <a:pt x="209320" y="242372"/>
                </a:cubicBezTo>
                <a:cubicBezTo>
                  <a:pt x="199958" y="251734"/>
                  <a:pt x="187286" y="262181"/>
                  <a:pt x="187286" y="275422"/>
                </a:cubicBezTo>
                <a:cubicBezTo>
                  <a:pt x="187286" y="302157"/>
                  <a:pt x="196336" y="329170"/>
                  <a:pt x="209320" y="352540"/>
                </a:cubicBezTo>
                <a:cubicBezTo>
                  <a:pt x="215750" y="364115"/>
                  <a:pt x="231354" y="367229"/>
                  <a:pt x="242371" y="374574"/>
                </a:cubicBezTo>
                <a:cubicBezTo>
                  <a:pt x="286438" y="370902"/>
                  <a:pt x="331110" y="371706"/>
                  <a:pt x="374573" y="363557"/>
                </a:cubicBezTo>
                <a:cubicBezTo>
                  <a:pt x="394019" y="359911"/>
                  <a:pt x="434373" y="331035"/>
                  <a:pt x="451691" y="319490"/>
                </a:cubicBezTo>
                <a:cubicBezTo>
                  <a:pt x="459036" y="304801"/>
                  <a:pt x="471911" y="291745"/>
                  <a:pt x="473725" y="275422"/>
                </a:cubicBezTo>
                <a:cubicBezTo>
                  <a:pt x="475793" y="256812"/>
                  <a:pt x="471082" y="237086"/>
                  <a:pt x="462708" y="220338"/>
                </a:cubicBezTo>
                <a:cubicBezTo>
                  <a:pt x="452105" y="199132"/>
                  <a:pt x="415587" y="177907"/>
                  <a:pt x="396607" y="165253"/>
                </a:cubicBezTo>
                <a:cubicBezTo>
                  <a:pt x="345195" y="168925"/>
                  <a:pt x="293561" y="170248"/>
                  <a:pt x="242371" y="176270"/>
                </a:cubicBezTo>
                <a:cubicBezTo>
                  <a:pt x="209718" y="180112"/>
                  <a:pt x="204207" y="193800"/>
                  <a:pt x="176270" y="209321"/>
                </a:cubicBezTo>
                <a:cubicBezTo>
                  <a:pt x="154735" y="221285"/>
                  <a:pt x="132202" y="231355"/>
                  <a:pt x="110168" y="242372"/>
                </a:cubicBezTo>
                <a:cubicBezTo>
                  <a:pt x="102824" y="253389"/>
                  <a:pt x="88135" y="262182"/>
                  <a:pt x="88135" y="275422"/>
                </a:cubicBezTo>
                <a:cubicBezTo>
                  <a:pt x="88135" y="337705"/>
                  <a:pt x="107377" y="358814"/>
                  <a:pt x="154236" y="385591"/>
                </a:cubicBezTo>
                <a:cubicBezTo>
                  <a:pt x="164319" y="391353"/>
                  <a:pt x="176269" y="392936"/>
                  <a:pt x="187286" y="396608"/>
                </a:cubicBezTo>
                <a:cubicBezTo>
                  <a:pt x="306582" y="376725"/>
                  <a:pt x="210498" y="396272"/>
                  <a:pt x="286438" y="374574"/>
                </a:cubicBezTo>
                <a:cubicBezTo>
                  <a:pt x="335061" y="360681"/>
                  <a:pt x="321288" y="368391"/>
                  <a:pt x="363556" y="352540"/>
                </a:cubicBezTo>
                <a:cubicBezTo>
                  <a:pt x="382073" y="345596"/>
                  <a:pt x="401354" y="340110"/>
                  <a:pt x="418641" y="330506"/>
                </a:cubicBezTo>
                <a:cubicBezTo>
                  <a:pt x="434692" y="321589"/>
                  <a:pt x="448019" y="308473"/>
                  <a:pt x="462708" y="297456"/>
                </a:cubicBezTo>
                <a:cubicBezTo>
                  <a:pt x="466380" y="286439"/>
                  <a:pt x="477803" y="275279"/>
                  <a:pt x="473725" y="264405"/>
                </a:cubicBezTo>
                <a:cubicBezTo>
                  <a:pt x="456471" y="218395"/>
                  <a:pt x="418548" y="197435"/>
                  <a:pt x="374573" y="187287"/>
                </a:cubicBezTo>
                <a:cubicBezTo>
                  <a:pt x="345724" y="180630"/>
                  <a:pt x="315816" y="179942"/>
                  <a:pt x="286438" y="176270"/>
                </a:cubicBezTo>
                <a:cubicBezTo>
                  <a:pt x="260732" y="179942"/>
                  <a:pt x="233556" y="177965"/>
                  <a:pt x="209320" y="187287"/>
                </a:cubicBezTo>
                <a:cubicBezTo>
                  <a:pt x="184604" y="196793"/>
                  <a:pt x="143219" y="231355"/>
                  <a:pt x="143219" y="231355"/>
                </a:cubicBezTo>
                <a:cubicBezTo>
                  <a:pt x="139547" y="242372"/>
                  <a:pt x="130560" y="252909"/>
                  <a:pt x="132202" y="264405"/>
                </a:cubicBezTo>
                <a:cubicBezTo>
                  <a:pt x="139009" y="312053"/>
                  <a:pt x="153095" y="308093"/>
                  <a:pt x="187286" y="319490"/>
                </a:cubicBezTo>
                <a:cubicBezTo>
                  <a:pt x="234389" y="309022"/>
                  <a:pt x="311524" y="300293"/>
                  <a:pt x="352539" y="264405"/>
                </a:cubicBezTo>
                <a:cubicBezTo>
                  <a:pt x="364898" y="253590"/>
                  <a:pt x="367228" y="235027"/>
                  <a:pt x="374573" y="220338"/>
                </a:cubicBezTo>
                <a:cubicBezTo>
                  <a:pt x="370901" y="205649"/>
                  <a:pt x="375188" y="185963"/>
                  <a:pt x="363556" y="176270"/>
                </a:cubicBezTo>
                <a:cubicBezTo>
                  <a:pt x="316764" y="137276"/>
                  <a:pt x="246155" y="194520"/>
                  <a:pt x="220337" y="220338"/>
                </a:cubicBezTo>
                <a:cubicBezTo>
                  <a:pt x="190959" y="249716"/>
                  <a:pt x="91072" y="314349"/>
                  <a:pt x="132202" y="308473"/>
                </a:cubicBezTo>
                <a:lnTo>
                  <a:pt x="209320" y="297456"/>
                </a:lnTo>
                <a:cubicBezTo>
                  <a:pt x="293891" y="212885"/>
                  <a:pt x="276490" y="250539"/>
                  <a:pt x="308472" y="165253"/>
                </a:cubicBezTo>
                <a:cubicBezTo>
                  <a:pt x="312550" y="154380"/>
                  <a:pt x="315817" y="143220"/>
                  <a:pt x="319489" y="132203"/>
                </a:cubicBezTo>
                <a:cubicBezTo>
                  <a:pt x="308472" y="124858"/>
                  <a:pt x="298608" y="104953"/>
                  <a:pt x="286438" y="110169"/>
                </a:cubicBezTo>
                <a:cubicBezTo>
                  <a:pt x="238167" y="130856"/>
                  <a:pt x="248300" y="164412"/>
                  <a:pt x="231354" y="198304"/>
                </a:cubicBezTo>
                <a:cubicBezTo>
                  <a:pt x="225433" y="210147"/>
                  <a:pt x="216665" y="220338"/>
                  <a:pt x="209320" y="231355"/>
                </a:cubicBezTo>
                <a:cubicBezTo>
                  <a:pt x="205648" y="246044"/>
                  <a:pt x="195334" y="290269"/>
                  <a:pt x="198303" y="275422"/>
                </a:cubicBezTo>
                <a:cubicBezTo>
                  <a:pt x="201975" y="257061"/>
                  <a:pt x="204778" y="238504"/>
                  <a:pt x="209320" y="220338"/>
                </a:cubicBezTo>
                <a:cubicBezTo>
                  <a:pt x="212137" y="209072"/>
                  <a:pt x="216665" y="198304"/>
                  <a:pt x="220337" y="187287"/>
                </a:cubicBezTo>
                <a:cubicBezTo>
                  <a:pt x="216276" y="158863"/>
                  <a:pt x="213686" y="107886"/>
                  <a:pt x="198303" y="77119"/>
                </a:cubicBezTo>
                <a:cubicBezTo>
                  <a:pt x="192382" y="65276"/>
                  <a:pt x="183614" y="55085"/>
                  <a:pt x="176270" y="44068"/>
                </a:cubicBezTo>
                <a:cubicBezTo>
                  <a:pt x="135064" y="147082"/>
                  <a:pt x="140256" y="111457"/>
                  <a:pt x="165253" y="286439"/>
                </a:cubicBezTo>
                <a:cubicBezTo>
                  <a:pt x="167575" y="302697"/>
                  <a:pt x="175673" y="318893"/>
                  <a:pt x="187286" y="330506"/>
                </a:cubicBezTo>
                <a:cubicBezTo>
                  <a:pt x="198899" y="342119"/>
                  <a:pt x="216665" y="345195"/>
                  <a:pt x="231354" y="352540"/>
                </a:cubicBezTo>
                <a:cubicBezTo>
                  <a:pt x="249715" y="348868"/>
                  <a:pt x="268503" y="346903"/>
                  <a:pt x="286438" y="341523"/>
                </a:cubicBezTo>
                <a:cubicBezTo>
                  <a:pt x="305380" y="335841"/>
                  <a:pt x="323835" y="328334"/>
                  <a:pt x="341523" y="319490"/>
                </a:cubicBezTo>
                <a:cubicBezTo>
                  <a:pt x="375262" y="302621"/>
                  <a:pt x="406718" y="283974"/>
                  <a:pt x="429657" y="253388"/>
                </a:cubicBezTo>
                <a:cubicBezTo>
                  <a:pt x="442505" y="236258"/>
                  <a:pt x="451691" y="216665"/>
                  <a:pt x="462708" y="198304"/>
                </a:cubicBezTo>
                <a:cubicBezTo>
                  <a:pt x="459036" y="172598"/>
                  <a:pt x="462237" y="144915"/>
                  <a:pt x="451691" y="121186"/>
                </a:cubicBezTo>
                <a:cubicBezTo>
                  <a:pt x="444554" y="105128"/>
                  <a:pt x="367654" y="78758"/>
                  <a:pt x="363556" y="77119"/>
                </a:cubicBezTo>
                <a:cubicBezTo>
                  <a:pt x="330505" y="80791"/>
                  <a:pt x="296188" y="78356"/>
                  <a:pt x="264404" y="88135"/>
                </a:cubicBezTo>
                <a:cubicBezTo>
                  <a:pt x="243991" y="94416"/>
                  <a:pt x="202672" y="138851"/>
                  <a:pt x="187286" y="154237"/>
                </a:cubicBezTo>
                <a:cubicBezTo>
                  <a:pt x="179942" y="168926"/>
                  <a:pt x="171722" y="183209"/>
                  <a:pt x="165253" y="198304"/>
                </a:cubicBezTo>
                <a:cubicBezTo>
                  <a:pt x="160679" y="208978"/>
                  <a:pt x="158314" y="220481"/>
                  <a:pt x="154236" y="231355"/>
                </a:cubicBezTo>
                <a:cubicBezTo>
                  <a:pt x="147292" y="249872"/>
                  <a:pt x="139547" y="268078"/>
                  <a:pt x="132202" y="286439"/>
                </a:cubicBezTo>
                <a:cubicBezTo>
                  <a:pt x="135874" y="297456"/>
                  <a:pt x="135661" y="328307"/>
                  <a:pt x="143219" y="319490"/>
                </a:cubicBezTo>
                <a:cubicBezTo>
                  <a:pt x="169939" y="288317"/>
                  <a:pt x="198303" y="209321"/>
                  <a:pt x="198303" y="209321"/>
                </a:cubicBezTo>
                <a:cubicBezTo>
                  <a:pt x="201294" y="194365"/>
                  <a:pt x="213670" y="127949"/>
                  <a:pt x="220337" y="110169"/>
                </a:cubicBezTo>
                <a:cubicBezTo>
                  <a:pt x="226104" y="94792"/>
                  <a:pt x="231857" y="78718"/>
                  <a:pt x="242371" y="66102"/>
                </a:cubicBezTo>
                <a:cubicBezTo>
                  <a:pt x="250847" y="55930"/>
                  <a:pt x="264404" y="51413"/>
                  <a:pt x="275421" y="44068"/>
                </a:cubicBezTo>
                <a:cubicBezTo>
                  <a:pt x="295947" y="64593"/>
                  <a:pt x="328939" y="91823"/>
                  <a:pt x="341523" y="121186"/>
                </a:cubicBezTo>
                <a:cubicBezTo>
                  <a:pt x="347487" y="135103"/>
                  <a:pt x="346575" y="151336"/>
                  <a:pt x="352539" y="165253"/>
                </a:cubicBezTo>
                <a:cubicBezTo>
                  <a:pt x="357755" y="177423"/>
                  <a:pt x="369195" y="186204"/>
                  <a:pt x="374573" y="198304"/>
                </a:cubicBezTo>
                <a:cubicBezTo>
                  <a:pt x="384006" y="219528"/>
                  <a:pt x="389262" y="242371"/>
                  <a:pt x="396607" y="264405"/>
                </a:cubicBezTo>
                <a:cubicBezTo>
                  <a:pt x="392935" y="286439"/>
                  <a:pt x="404176" y="318115"/>
                  <a:pt x="385590" y="330506"/>
                </a:cubicBezTo>
                <a:cubicBezTo>
                  <a:pt x="369136" y="341476"/>
                  <a:pt x="346960" y="319443"/>
                  <a:pt x="330506" y="308473"/>
                </a:cubicBezTo>
                <a:cubicBezTo>
                  <a:pt x="313221" y="296950"/>
                  <a:pt x="302397" y="277704"/>
                  <a:pt x="286438" y="264405"/>
                </a:cubicBezTo>
                <a:cubicBezTo>
                  <a:pt x="258227" y="240896"/>
                  <a:pt x="227681" y="220338"/>
                  <a:pt x="198303" y="198304"/>
                </a:cubicBezTo>
                <a:cubicBezTo>
                  <a:pt x="190959" y="187287"/>
                  <a:pt x="184746" y="175425"/>
                  <a:pt x="176270" y="165253"/>
                </a:cubicBezTo>
                <a:cubicBezTo>
                  <a:pt x="166296" y="153284"/>
                  <a:pt x="151861" y="145166"/>
                  <a:pt x="143219" y="132203"/>
                </a:cubicBezTo>
                <a:cubicBezTo>
                  <a:pt x="136777" y="122540"/>
                  <a:pt x="135874" y="110169"/>
                  <a:pt x="132202" y="99152"/>
                </a:cubicBezTo>
                <a:cubicBezTo>
                  <a:pt x="205318" y="62596"/>
                  <a:pt x="189752" y="59579"/>
                  <a:pt x="308472" y="99152"/>
                </a:cubicBezTo>
                <a:cubicBezTo>
                  <a:pt x="333594" y="107526"/>
                  <a:pt x="374573" y="143220"/>
                  <a:pt x="374573" y="143220"/>
                </a:cubicBezTo>
                <a:cubicBezTo>
                  <a:pt x="385934" y="177303"/>
                  <a:pt x="396607" y="203593"/>
                  <a:pt x="396607" y="242372"/>
                </a:cubicBezTo>
                <a:cubicBezTo>
                  <a:pt x="396607" y="279618"/>
                  <a:pt x="368279" y="289361"/>
                  <a:pt x="341523" y="308473"/>
                </a:cubicBezTo>
                <a:cubicBezTo>
                  <a:pt x="300558" y="337734"/>
                  <a:pt x="315960" y="328634"/>
                  <a:pt x="264404" y="341523"/>
                </a:cubicBezTo>
                <a:cubicBezTo>
                  <a:pt x="238698" y="337851"/>
                  <a:pt x="209985" y="343117"/>
                  <a:pt x="187286" y="330506"/>
                </a:cubicBezTo>
                <a:cubicBezTo>
                  <a:pt x="166762" y="319104"/>
                  <a:pt x="157206" y="246203"/>
                  <a:pt x="154236" y="231355"/>
                </a:cubicBezTo>
                <a:cubicBezTo>
                  <a:pt x="162802" y="179957"/>
                  <a:pt x="156346" y="156150"/>
                  <a:pt x="198303" y="121186"/>
                </a:cubicBezTo>
                <a:cubicBezTo>
                  <a:pt x="207224" y="113752"/>
                  <a:pt x="220337" y="113841"/>
                  <a:pt x="231354" y="110169"/>
                </a:cubicBezTo>
                <a:cubicBezTo>
                  <a:pt x="264405" y="117514"/>
                  <a:pt x="300696" y="116151"/>
                  <a:pt x="330506" y="132203"/>
                </a:cubicBezTo>
                <a:cubicBezTo>
                  <a:pt x="351209" y="143351"/>
                  <a:pt x="360465" y="168476"/>
                  <a:pt x="374573" y="187287"/>
                </a:cubicBezTo>
                <a:cubicBezTo>
                  <a:pt x="409858" y="234333"/>
                  <a:pt x="386448" y="203977"/>
                  <a:pt x="407624" y="253388"/>
                </a:cubicBezTo>
                <a:cubicBezTo>
                  <a:pt x="414093" y="268483"/>
                  <a:pt x="422313" y="282767"/>
                  <a:pt x="429657" y="297456"/>
                </a:cubicBezTo>
                <a:cubicBezTo>
                  <a:pt x="421371" y="363747"/>
                  <a:pt x="437123" y="384286"/>
                  <a:pt x="385590" y="418641"/>
                </a:cubicBezTo>
                <a:cubicBezTo>
                  <a:pt x="375927" y="425083"/>
                  <a:pt x="363556" y="425986"/>
                  <a:pt x="352539" y="429658"/>
                </a:cubicBezTo>
                <a:cubicBezTo>
                  <a:pt x="304799" y="425986"/>
                  <a:pt x="256615" y="426108"/>
                  <a:pt x="209320" y="418641"/>
                </a:cubicBezTo>
                <a:cubicBezTo>
                  <a:pt x="186379" y="415019"/>
                  <a:pt x="143219" y="396608"/>
                  <a:pt x="143219" y="396608"/>
                </a:cubicBezTo>
                <a:cubicBezTo>
                  <a:pt x="132202" y="381919"/>
                  <a:pt x="123152" y="365524"/>
                  <a:pt x="110168" y="352540"/>
                </a:cubicBezTo>
                <a:cubicBezTo>
                  <a:pt x="100806" y="343177"/>
                  <a:pt x="79990" y="343431"/>
                  <a:pt x="77118" y="330506"/>
                </a:cubicBezTo>
                <a:cubicBezTo>
                  <a:pt x="57930" y="244159"/>
                  <a:pt x="85481" y="260555"/>
                  <a:pt x="132202" y="231355"/>
                </a:cubicBezTo>
                <a:cubicBezTo>
                  <a:pt x="208618" y="183595"/>
                  <a:pt x="140553" y="205447"/>
                  <a:pt x="231354" y="187287"/>
                </a:cubicBezTo>
                <a:cubicBezTo>
                  <a:pt x="253388" y="190959"/>
                  <a:pt x="276264" y="191240"/>
                  <a:pt x="297455" y="198304"/>
                </a:cubicBezTo>
                <a:cubicBezTo>
                  <a:pt x="310016" y="202491"/>
                  <a:pt x="320453" y="211721"/>
                  <a:pt x="330506" y="220338"/>
                </a:cubicBezTo>
                <a:cubicBezTo>
                  <a:pt x="370441" y="254568"/>
                  <a:pt x="377237" y="267957"/>
                  <a:pt x="407624" y="308473"/>
                </a:cubicBezTo>
                <a:cubicBezTo>
                  <a:pt x="417103" y="336909"/>
                  <a:pt x="432947" y="366220"/>
                  <a:pt x="407624" y="396608"/>
                </a:cubicBezTo>
                <a:cubicBezTo>
                  <a:pt x="397931" y="408240"/>
                  <a:pt x="378115" y="403465"/>
                  <a:pt x="363556" y="407625"/>
                </a:cubicBezTo>
                <a:cubicBezTo>
                  <a:pt x="352390" y="410815"/>
                  <a:pt x="341523" y="414969"/>
                  <a:pt x="330506" y="418641"/>
                </a:cubicBezTo>
                <a:cubicBezTo>
                  <a:pt x="253388" y="414969"/>
                  <a:pt x="175807" y="416824"/>
                  <a:pt x="99151" y="407625"/>
                </a:cubicBezTo>
                <a:cubicBezTo>
                  <a:pt x="82845" y="405668"/>
                  <a:pt x="66697" y="397204"/>
                  <a:pt x="55084" y="385591"/>
                </a:cubicBezTo>
                <a:cubicBezTo>
                  <a:pt x="43471" y="373978"/>
                  <a:pt x="40395" y="356212"/>
                  <a:pt x="33050" y="341523"/>
                </a:cubicBezTo>
                <a:cubicBezTo>
                  <a:pt x="36722" y="293783"/>
                  <a:pt x="28926" y="243728"/>
                  <a:pt x="44067" y="198304"/>
                </a:cubicBezTo>
                <a:cubicBezTo>
                  <a:pt x="55680" y="163466"/>
                  <a:pt x="75330" y="121782"/>
                  <a:pt x="110168" y="110169"/>
                </a:cubicBezTo>
                <a:lnTo>
                  <a:pt x="176270" y="88135"/>
                </a:lnTo>
                <a:cubicBezTo>
                  <a:pt x="187287" y="91807"/>
                  <a:pt x="201109" y="90941"/>
                  <a:pt x="209320" y="99152"/>
                </a:cubicBezTo>
                <a:cubicBezTo>
                  <a:pt x="219612" y="109444"/>
                  <a:pt x="250043" y="189941"/>
                  <a:pt x="253388" y="198304"/>
                </a:cubicBezTo>
                <a:cubicBezTo>
                  <a:pt x="260258" y="232657"/>
                  <a:pt x="279558" y="261647"/>
                  <a:pt x="242371" y="286439"/>
                </a:cubicBezTo>
                <a:cubicBezTo>
                  <a:pt x="229773" y="294838"/>
                  <a:pt x="212992" y="293784"/>
                  <a:pt x="198303" y="297456"/>
                </a:cubicBezTo>
                <a:cubicBezTo>
                  <a:pt x="168925" y="293784"/>
                  <a:pt x="138732" y="294229"/>
                  <a:pt x="110168" y="286439"/>
                </a:cubicBezTo>
                <a:cubicBezTo>
                  <a:pt x="97394" y="282955"/>
                  <a:pt x="87892" y="272101"/>
                  <a:pt x="77118" y="264405"/>
                </a:cubicBezTo>
                <a:cubicBezTo>
                  <a:pt x="27648" y="229069"/>
                  <a:pt x="40041" y="238346"/>
                  <a:pt x="0" y="198304"/>
                </a:cubicBezTo>
                <a:cubicBezTo>
                  <a:pt x="3672" y="176270"/>
                  <a:pt x="1944" y="152615"/>
                  <a:pt x="11016" y="132203"/>
                </a:cubicBezTo>
                <a:cubicBezTo>
                  <a:pt x="17344" y="117965"/>
                  <a:pt x="30447" y="106718"/>
                  <a:pt x="44067" y="99152"/>
                </a:cubicBezTo>
                <a:cubicBezTo>
                  <a:pt x="81476" y="78369"/>
                  <a:pt x="135236" y="72941"/>
                  <a:pt x="176270" y="66102"/>
                </a:cubicBezTo>
                <a:cubicBezTo>
                  <a:pt x="191598" y="67495"/>
                  <a:pt x="321007" y="67620"/>
                  <a:pt x="352539" y="99152"/>
                </a:cubicBezTo>
                <a:cubicBezTo>
                  <a:pt x="369958" y="116571"/>
                  <a:pt x="374573" y="143219"/>
                  <a:pt x="385590" y="165253"/>
                </a:cubicBezTo>
                <a:cubicBezTo>
                  <a:pt x="373687" y="218815"/>
                  <a:pt x="381279" y="268443"/>
                  <a:pt x="330506" y="297456"/>
                </a:cubicBezTo>
                <a:cubicBezTo>
                  <a:pt x="317360" y="304968"/>
                  <a:pt x="301127" y="304801"/>
                  <a:pt x="286438" y="308473"/>
                </a:cubicBezTo>
                <a:cubicBezTo>
                  <a:pt x="182264" y="301528"/>
                  <a:pt x="138597" y="335052"/>
                  <a:pt x="88135" y="264405"/>
                </a:cubicBezTo>
                <a:cubicBezTo>
                  <a:pt x="78589" y="251041"/>
                  <a:pt x="73446" y="235027"/>
                  <a:pt x="66101" y="220338"/>
                </a:cubicBezTo>
                <a:cubicBezTo>
                  <a:pt x="69773" y="190960"/>
                  <a:pt x="69328" y="160767"/>
                  <a:pt x="77118" y="132203"/>
                </a:cubicBezTo>
                <a:cubicBezTo>
                  <a:pt x="80602" y="119429"/>
                  <a:pt x="89788" y="108515"/>
                  <a:pt x="99151" y="99152"/>
                </a:cubicBezTo>
                <a:cubicBezTo>
                  <a:pt x="126659" y="71644"/>
                  <a:pt x="176100" y="24288"/>
                  <a:pt x="220337" y="11017"/>
                </a:cubicBezTo>
                <a:cubicBezTo>
                  <a:pt x="241733" y="4598"/>
                  <a:pt x="264404" y="3672"/>
                  <a:pt x="286438" y="0"/>
                </a:cubicBezTo>
                <a:cubicBezTo>
                  <a:pt x="312144" y="3672"/>
                  <a:pt x="339446" y="1373"/>
                  <a:pt x="363556" y="11017"/>
                </a:cubicBezTo>
                <a:cubicBezTo>
                  <a:pt x="401823" y="26324"/>
                  <a:pt x="398164" y="56601"/>
                  <a:pt x="407624" y="88135"/>
                </a:cubicBezTo>
                <a:cubicBezTo>
                  <a:pt x="414298" y="110381"/>
                  <a:pt x="422313" y="132203"/>
                  <a:pt x="429657" y="154237"/>
                </a:cubicBezTo>
                <a:cubicBezTo>
                  <a:pt x="425653" y="194278"/>
                  <a:pt x="436124" y="263584"/>
                  <a:pt x="396607" y="297456"/>
                </a:cubicBezTo>
                <a:cubicBezTo>
                  <a:pt x="380349" y="311391"/>
                  <a:pt x="359884" y="319489"/>
                  <a:pt x="341523" y="330506"/>
                </a:cubicBezTo>
                <a:cubicBezTo>
                  <a:pt x="281399" y="323826"/>
                  <a:pt x="225065" y="329135"/>
                  <a:pt x="176270" y="286439"/>
                </a:cubicBezTo>
                <a:cubicBezTo>
                  <a:pt x="163911" y="275624"/>
                  <a:pt x="161581" y="257061"/>
                  <a:pt x="154236" y="242372"/>
                </a:cubicBezTo>
                <a:cubicBezTo>
                  <a:pt x="161581" y="212994"/>
                  <a:pt x="168302" y="183453"/>
                  <a:pt x="176270" y="154237"/>
                </a:cubicBezTo>
                <a:cubicBezTo>
                  <a:pt x="179325" y="143033"/>
                  <a:pt x="179852" y="130107"/>
                  <a:pt x="187286" y="121186"/>
                </a:cubicBezTo>
                <a:cubicBezTo>
                  <a:pt x="199041" y="107080"/>
                  <a:pt x="215303" y="97052"/>
                  <a:pt x="231354" y="88135"/>
                </a:cubicBezTo>
                <a:cubicBezTo>
                  <a:pt x="265295" y="69279"/>
                  <a:pt x="294205" y="64160"/>
                  <a:pt x="330506" y="55085"/>
                </a:cubicBezTo>
                <a:cubicBezTo>
                  <a:pt x="348867" y="62430"/>
                  <a:pt x="368820" y="66638"/>
                  <a:pt x="385590" y="77119"/>
                </a:cubicBezTo>
                <a:cubicBezTo>
                  <a:pt x="416435" y="96397"/>
                  <a:pt x="434467" y="136546"/>
                  <a:pt x="451691" y="165253"/>
                </a:cubicBezTo>
                <a:cubicBezTo>
                  <a:pt x="463142" y="245413"/>
                  <a:pt x="472092" y="264136"/>
                  <a:pt x="451691" y="352540"/>
                </a:cubicBezTo>
                <a:cubicBezTo>
                  <a:pt x="448714" y="365442"/>
                  <a:pt x="439829" y="377114"/>
                  <a:pt x="429657" y="385591"/>
                </a:cubicBezTo>
                <a:cubicBezTo>
                  <a:pt x="417041" y="396105"/>
                  <a:pt x="400279" y="400280"/>
                  <a:pt x="385590" y="407625"/>
                </a:cubicBezTo>
                <a:cubicBezTo>
                  <a:pt x="356212" y="403953"/>
                  <a:pt x="326584" y="401904"/>
                  <a:pt x="297455" y="396608"/>
                </a:cubicBezTo>
                <a:cubicBezTo>
                  <a:pt x="286029" y="394531"/>
                  <a:pt x="275186" y="389904"/>
                  <a:pt x="264404" y="385591"/>
                </a:cubicBezTo>
                <a:cubicBezTo>
                  <a:pt x="184683" y="353702"/>
                  <a:pt x="206027" y="365034"/>
                  <a:pt x="154236" y="330506"/>
                </a:cubicBezTo>
                <a:cubicBezTo>
                  <a:pt x="146891" y="319489"/>
                  <a:pt x="138123" y="309299"/>
                  <a:pt x="132202" y="297456"/>
                </a:cubicBezTo>
                <a:cubicBezTo>
                  <a:pt x="118198" y="269448"/>
                  <a:pt x="112872" y="245627"/>
                  <a:pt x="143219" y="220338"/>
                </a:cubicBezTo>
                <a:cubicBezTo>
                  <a:pt x="154851" y="210645"/>
                  <a:pt x="172481" y="212494"/>
                  <a:pt x="187286" y="209321"/>
                </a:cubicBezTo>
                <a:cubicBezTo>
                  <a:pt x="223905" y="201474"/>
                  <a:pt x="260964" y="195708"/>
                  <a:pt x="297455" y="187287"/>
                </a:cubicBezTo>
                <a:cubicBezTo>
                  <a:pt x="308771" y="184676"/>
                  <a:pt x="319489" y="179942"/>
                  <a:pt x="330506" y="176270"/>
                </a:cubicBezTo>
                <a:cubicBezTo>
                  <a:pt x="374573" y="179942"/>
                  <a:pt x="420189" y="175139"/>
                  <a:pt x="462708" y="187287"/>
                </a:cubicBezTo>
                <a:cubicBezTo>
                  <a:pt x="496416" y="196918"/>
                  <a:pt x="484209" y="248680"/>
                  <a:pt x="473725" y="264405"/>
                </a:cubicBezTo>
                <a:cubicBezTo>
                  <a:pt x="470844" y="268726"/>
                  <a:pt x="466380" y="257060"/>
                  <a:pt x="462708" y="253388"/>
                </a:cubicBez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a:extLst>
              <a:ext uri="{FF2B5EF4-FFF2-40B4-BE49-F238E27FC236}">
                <a16:creationId xmlns:a16="http://schemas.microsoft.com/office/drawing/2014/main" id="{A5373ABD-6C67-A542-8581-2318607F0966}"/>
              </a:ext>
            </a:extLst>
          </p:cNvPr>
          <p:cNvSpPr/>
          <p:nvPr/>
        </p:nvSpPr>
        <p:spPr>
          <a:xfrm>
            <a:off x="6012392" y="5464366"/>
            <a:ext cx="683046" cy="594911"/>
          </a:xfrm>
          <a:custGeom>
            <a:avLst/>
            <a:gdLst>
              <a:gd name="connsiteX0" fmla="*/ 0 w 683046"/>
              <a:gd name="connsiteY0" fmla="*/ 594911 h 594911"/>
              <a:gd name="connsiteX1" fmla="*/ 110169 w 683046"/>
              <a:gd name="connsiteY1" fmla="*/ 517793 h 594911"/>
              <a:gd name="connsiteX2" fmla="*/ 220338 w 683046"/>
              <a:gd name="connsiteY2" fmla="*/ 429658 h 594911"/>
              <a:gd name="connsiteX3" fmla="*/ 286439 w 683046"/>
              <a:gd name="connsiteY3" fmla="*/ 363557 h 594911"/>
              <a:gd name="connsiteX4" fmla="*/ 330506 w 683046"/>
              <a:gd name="connsiteY4" fmla="*/ 341523 h 594911"/>
              <a:gd name="connsiteX5" fmla="*/ 363557 w 683046"/>
              <a:gd name="connsiteY5" fmla="*/ 308472 h 594911"/>
              <a:gd name="connsiteX6" fmla="*/ 418641 w 683046"/>
              <a:gd name="connsiteY6" fmla="*/ 264405 h 594911"/>
              <a:gd name="connsiteX7" fmla="*/ 451692 w 683046"/>
              <a:gd name="connsiteY7" fmla="*/ 231354 h 594911"/>
              <a:gd name="connsiteX8" fmla="*/ 484743 w 683046"/>
              <a:gd name="connsiteY8" fmla="*/ 209320 h 594911"/>
              <a:gd name="connsiteX9" fmla="*/ 550844 w 683046"/>
              <a:gd name="connsiteY9" fmla="*/ 154236 h 594911"/>
              <a:gd name="connsiteX10" fmla="*/ 616945 w 683046"/>
              <a:gd name="connsiteY10" fmla="*/ 88135 h 594911"/>
              <a:gd name="connsiteX11" fmla="*/ 672029 w 683046"/>
              <a:gd name="connsiteY11" fmla="*/ 11017 h 594911"/>
              <a:gd name="connsiteX12" fmla="*/ 683046 w 683046"/>
              <a:gd name="connsiteY12" fmla="*/ 0 h 594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3046" h="594911">
                <a:moveTo>
                  <a:pt x="0" y="594911"/>
                </a:moveTo>
                <a:cubicBezTo>
                  <a:pt x="36723" y="569205"/>
                  <a:pt x="78472" y="549490"/>
                  <a:pt x="110169" y="517793"/>
                </a:cubicBezTo>
                <a:cubicBezTo>
                  <a:pt x="187883" y="440079"/>
                  <a:pt x="148399" y="465627"/>
                  <a:pt x="220338" y="429658"/>
                </a:cubicBezTo>
                <a:cubicBezTo>
                  <a:pt x="242372" y="407624"/>
                  <a:pt x="258568" y="377493"/>
                  <a:pt x="286439" y="363557"/>
                </a:cubicBezTo>
                <a:cubicBezTo>
                  <a:pt x="301128" y="356212"/>
                  <a:pt x="317142" y="351069"/>
                  <a:pt x="330506" y="341523"/>
                </a:cubicBezTo>
                <a:cubicBezTo>
                  <a:pt x="343184" y="332467"/>
                  <a:pt x="351832" y="318732"/>
                  <a:pt x="363557" y="308472"/>
                </a:cubicBezTo>
                <a:cubicBezTo>
                  <a:pt x="381253" y="292988"/>
                  <a:pt x="400945" y="279889"/>
                  <a:pt x="418641" y="264405"/>
                </a:cubicBezTo>
                <a:cubicBezTo>
                  <a:pt x="430366" y="254145"/>
                  <a:pt x="439723" y="241328"/>
                  <a:pt x="451692" y="231354"/>
                </a:cubicBezTo>
                <a:cubicBezTo>
                  <a:pt x="461864" y="222877"/>
                  <a:pt x="474571" y="217797"/>
                  <a:pt x="484743" y="209320"/>
                </a:cubicBezTo>
                <a:cubicBezTo>
                  <a:pt x="569570" y="138631"/>
                  <a:pt x="468784" y="208943"/>
                  <a:pt x="550844" y="154236"/>
                </a:cubicBezTo>
                <a:cubicBezTo>
                  <a:pt x="602773" y="76345"/>
                  <a:pt x="534953" y="170128"/>
                  <a:pt x="616945" y="88135"/>
                </a:cubicBezTo>
                <a:cubicBezTo>
                  <a:pt x="639288" y="65792"/>
                  <a:pt x="653261" y="36042"/>
                  <a:pt x="672029" y="11017"/>
                </a:cubicBezTo>
                <a:cubicBezTo>
                  <a:pt x="675145" y="6862"/>
                  <a:pt x="679374" y="3672"/>
                  <a:pt x="683046" y="0"/>
                </a:cubicBezTo>
              </a:path>
            </a:pathLst>
          </a:cu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7210FA9E-976E-D34E-8532-9C7B80D6B2A9}"/>
              </a:ext>
            </a:extLst>
          </p:cNvPr>
          <p:cNvSpPr txBox="1"/>
          <p:nvPr/>
        </p:nvSpPr>
        <p:spPr>
          <a:xfrm>
            <a:off x="4994641" y="5951191"/>
            <a:ext cx="1336597" cy="461665"/>
          </a:xfrm>
          <a:prstGeom prst="rect">
            <a:avLst/>
          </a:prstGeom>
          <a:noFill/>
        </p:spPr>
        <p:txBody>
          <a:bodyPr wrap="square" rtlCol="0">
            <a:spAutoFit/>
          </a:bodyPr>
          <a:lstStyle/>
          <a:p>
            <a:r>
              <a:rPr lang="en-US" sz="2400">
                <a:solidFill>
                  <a:srgbClr val="FF0000"/>
                </a:solidFill>
                <a:latin typeface="Marker Felt Thin" panose="02000400000000000000" pitchFamily="2" charset="77"/>
              </a:rPr>
              <a:t>CS Degree</a:t>
            </a:r>
          </a:p>
        </p:txBody>
      </p:sp>
      <p:sp>
        <p:nvSpPr>
          <p:cNvPr id="11" name="Freeform 10">
            <a:extLst>
              <a:ext uri="{FF2B5EF4-FFF2-40B4-BE49-F238E27FC236}">
                <a16:creationId xmlns:a16="http://schemas.microsoft.com/office/drawing/2014/main" id="{3B4853FC-790F-A547-A05D-6A426408AC32}"/>
              </a:ext>
            </a:extLst>
          </p:cNvPr>
          <p:cNvSpPr/>
          <p:nvPr/>
        </p:nvSpPr>
        <p:spPr>
          <a:xfrm>
            <a:off x="6520721" y="5511235"/>
            <a:ext cx="184878" cy="229998"/>
          </a:xfrm>
          <a:custGeom>
            <a:avLst/>
            <a:gdLst>
              <a:gd name="connsiteX0" fmla="*/ 0 w 184878"/>
              <a:gd name="connsiteY0" fmla="*/ 35126 h 229998"/>
              <a:gd name="connsiteX1" fmla="*/ 119922 w 184878"/>
              <a:gd name="connsiteY1" fmla="*/ 20135 h 229998"/>
              <a:gd name="connsiteX2" fmla="*/ 179882 w 184878"/>
              <a:gd name="connsiteY2" fmla="*/ 5145 h 229998"/>
              <a:gd name="connsiteX3" fmla="*/ 164892 w 184878"/>
              <a:gd name="connsiteY3" fmla="*/ 80096 h 229998"/>
              <a:gd name="connsiteX4" fmla="*/ 134912 w 184878"/>
              <a:gd name="connsiteY4" fmla="*/ 185027 h 229998"/>
              <a:gd name="connsiteX5" fmla="*/ 134912 w 184878"/>
              <a:gd name="connsiteY5" fmla="*/ 229998 h 22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4878" h="229998">
                <a:moveTo>
                  <a:pt x="0" y="35126"/>
                </a:moveTo>
                <a:cubicBezTo>
                  <a:pt x="39974" y="30129"/>
                  <a:pt x="80185" y="26758"/>
                  <a:pt x="119922" y="20135"/>
                </a:cubicBezTo>
                <a:cubicBezTo>
                  <a:pt x="140243" y="16748"/>
                  <a:pt x="167521" y="-11337"/>
                  <a:pt x="179882" y="5145"/>
                </a:cubicBezTo>
                <a:cubicBezTo>
                  <a:pt x="195169" y="25528"/>
                  <a:pt x="171071" y="55378"/>
                  <a:pt x="164892" y="80096"/>
                </a:cubicBezTo>
                <a:cubicBezTo>
                  <a:pt x="150656" y="137042"/>
                  <a:pt x="144258" y="119607"/>
                  <a:pt x="134912" y="185027"/>
                </a:cubicBezTo>
                <a:cubicBezTo>
                  <a:pt x="132792" y="199867"/>
                  <a:pt x="134912" y="215008"/>
                  <a:pt x="134912" y="229998"/>
                </a:cubicBezTo>
              </a:path>
            </a:pathLst>
          </a:cu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1312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365C2-4290-FA43-B183-388C19668367}"/>
              </a:ext>
            </a:extLst>
          </p:cNvPr>
          <p:cNvSpPr>
            <a:spLocks noGrp="1"/>
          </p:cNvSpPr>
          <p:nvPr>
            <p:ph type="title"/>
          </p:nvPr>
        </p:nvSpPr>
        <p:spPr/>
        <p:txBody>
          <a:bodyPr/>
          <a:lstStyle/>
          <a:p>
            <a:r>
              <a:rPr lang="en-US"/>
              <a:t>Why we need OS?</a:t>
            </a:r>
          </a:p>
        </p:txBody>
      </p:sp>
      <p:sp>
        <p:nvSpPr>
          <p:cNvPr id="3" name="Content Placeholder 2">
            <a:extLst>
              <a:ext uri="{FF2B5EF4-FFF2-40B4-BE49-F238E27FC236}">
                <a16:creationId xmlns:a16="http://schemas.microsoft.com/office/drawing/2014/main" id="{4D3EE644-EC38-7B4D-BD28-2C838198089A}"/>
              </a:ext>
            </a:extLst>
          </p:cNvPr>
          <p:cNvSpPr>
            <a:spLocks noGrp="1"/>
          </p:cNvSpPr>
          <p:nvPr>
            <p:ph idx="1"/>
          </p:nvPr>
        </p:nvSpPr>
        <p:spPr/>
        <p:txBody>
          <a:bodyPr/>
          <a:lstStyle/>
          <a:p>
            <a:r>
              <a:rPr lang="en-US" dirty="0"/>
              <a:t>Given the hardware: CPU, memory, storage and </a:t>
            </a:r>
            <a:r>
              <a:rPr lang="en-US" dirty="0" err="1"/>
              <a:t>etc</a:t>
            </a:r>
            <a:endParaRPr lang="en-US" dirty="0"/>
          </a:p>
          <a:p>
            <a:r>
              <a:rPr lang="en-US" dirty="0"/>
              <a:t>We can use the hardware to execute </a:t>
            </a:r>
            <a:r>
              <a:rPr lang="en-US" dirty="0">
                <a:solidFill>
                  <a:schemeClr val="accent1"/>
                </a:solidFill>
              </a:rPr>
              <a:t>a sequence of code </a:t>
            </a:r>
            <a:r>
              <a:rPr lang="en-US" dirty="0"/>
              <a:t>for </a:t>
            </a:r>
            <a:r>
              <a:rPr lang="en-US" dirty="0">
                <a:solidFill>
                  <a:srgbClr val="751F1C"/>
                </a:solidFill>
              </a:rPr>
              <a:t>a certain task </a:t>
            </a:r>
            <a:r>
              <a:rPr lang="en-US" dirty="0"/>
              <a:t>– </a:t>
            </a:r>
            <a:r>
              <a:rPr lang="en-US" dirty="0">
                <a:solidFill>
                  <a:schemeClr val="accent1"/>
                </a:solidFill>
              </a:rPr>
              <a:t>program</a:t>
            </a:r>
            <a:r>
              <a:rPr lang="en-US" dirty="0"/>
              <a:t>.</a:t>
            </a:r>
          </a:p>
          <a:p>
            <a:pPr lvl="1"/>
            <a:r>
              <a:rPr lang="en-US" dirty="0">
                <a:solidFill>
                  <a:schemeClr val="accent1"/>
                </a:solidFill>
              </a:rPr>
              <a:t>Process</a:t>
            </a:r>
            <a:r>
              <a:rPr lang="en-US" dirty="0"/>
              <a:t> is a </a:t>
            </a:r>
            <a:r>
              <a:rPr lang="en-US" i="1" dirty="0"/>
              <a:t>running program</a:t>
            </a:r>
            <a:r>
              <a:rPr lang="en-US" dirty="0"/>
              <a:t>.</a:t>
            </a:r>
          </a:p>
          <a:p>
            <a:endParaRPr lang="en-US" dirty="0"/>
          </a:p>
          <a:p>
            <a:pPr lvl="1"/>
            <a:endParaRPr lang="en-US" dirty="0"/>
          </a:p>
          <a:p>
            <a:pPr lvl="1"/>
            <a:endParaRPr lang="en-US" dirty="0"/>
          </a:p>
          <a:p>
            <a:pPr lvl="1"/>
            <a:endParaRPr lang="en-US" dirty="0"/>
          </a:p>
        </p:txBody>
      </p:sp>
      <p:pic>
        <p:nvPicPr>
          <p:cNvPr id="5" name="Picture 4">
            <a:extLst>
              <a:ext uri="{FF2B5EF4-FFF2-40B4-BE49-F238E27FC236}">
                <a16:creationId xmlns:a16="http://schemas.microsoft.com/office/drawing/2014/main" id="{55E184FE-F587-F743-9774-97190378E1F8}"/>
              </a:ext>
            </a:extLst>
          </p:cNvPr>
          <p:cNvPicPr>
            <a:picLocks noChangeAspect="1"/>
          </p:cNvPicPr>
          <p:nvPr/>
        </p:nvPicPr>
        <p:blipFill>
          <a:blip r:embed="rId3"/>
          <a:stretch>
            <a:fillRect/>
          </a:stretch>
        </p:blipFill>
        <p:spPr>
          <a:xfrm>
            <a:off x="6988405" y="4331820"/>
            <a:ext cx="2692595" cy="1379652"/>
          </a:xfrm>
          <a:prstGeom prst="rect">
            <a:avLst/>
          </a:prstGeom>
        </p:spPr>
      </p:pic>
      <p:pic>
        <p:nvPicPr>
          <p:cNvPr id="6" name="Picture 5">
            <a:extLst>
              <a:ext uri="{FF2B5EF4-FFF2-40B4-BE49-F238E27FC236}">
                <a16:creationId xmlns:a16="http://schemas.microsoft.com/office/drawing/2014/main" id="{702696C4-1F9D-B749-A4EC-F99DC08C7967}"/>
              </a:ext>
            </a:extLst>
          </p:cNvPr>
          <p:cNvPicPr>
            <a:picLocks noChangeAspect="1"/>
          </p:cNvPicPr>
          <p:nvPr/>
        </p:nvPicPr>
        <p:blipFill>
          <a:blip r:embed="rId4"/>
          <a:stretch>
            <a:fillRect/>
          </a:stretch>
        </p:blipFill>
        <p:spPr>
          <a:xfrm>
            <a:off x="2272042" y="3660228"/>
            <a:ext cx="3630448" cy="2722836"/>
          </a:xfrm>
          <a:prstGeom prst="rect">
            <a:avLst/>
          </a:prstGeom>
        </p:spPr>
      </p:pic>
    </p:spTree>
    <p:extLst>
      <p:ext uri="{BB962C8B-B14F-4D97-AF65-F5344CB8AC3E}">
        <p14:creationId xmlns:p14="http://schemas.microsoft.com/office/powerpoint/2010/main" val="375955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7C9CF-B92A-BB4A-B36E-59AD66E55031}"/>
              </a:ext>
            </a:extLst>
          </p:cNvPr>
          <p:cNvSpPr>
            <a:spLocks noGrp="1"/>
          </p:cNvSpPr>
          <p:nvPr>
            <p:ph type="title"/>
          </p:nvPr>
        </p:nvSpPr>
        <p:spPr/>
        <p:txBody>
          <a:bodyPr/>
          <a:lstStyle/>
          <a:p>
            <a:r>
              <a:rPr lang="en-US"/>
              <a:t>Why we need OS? (cont.)</a:t>
            </a:r>
          </a:p>
        </p:txBody>
      </p:sp>
      <p:sp>
        <p:nvSpPr>
          <p:cNvPr id="3" name="Content Placeholder 2">
            <a:extLst>
              <a:ext uri="{FF2B5EF4-FFF2-40B4-BE49-F238E27FC236}">
                <a16:creationId xmlns:a16="http://schemas.microsoft.com/office/drawing/2014/main" id="{5054F722-8151-DD4F-A715-8FA4901E3342}"/>
              </a:ext>
            </a:extLst>
          </p:cNvPr>
          <p:cNvSpPr>
            <a:spLocks noGrp="1"/>
          </p:cNvSpPr>
          <p:nvPr>
            <p:ph idx="1"/>
          </p:nvPr>
        </p:nvSpPr>
        <p:spPr/>
        <p:txBody>
          <a:bodyPr>
            <a:normAutofit/>
          </a:bodyPr>
          <a:lstStyle/>
          <a:p>
            <a:r>
              <a:rPr lang="en-US"/>
              <a:t>Problem: What if I need to run another </a:t>
            </a:r>
            <a:r>
              <a:rPr lang="en-US">
                <a:solidFill>
                  <a:schemeClr val="accent1"/>
                </a:solidFill>
              </a:rPr>
              <a:t>process</a:t>
            </a:r>
            <a:r>
              <a:rPr lang="en-US"/>
              <a:t> ?</a:t>
            </a:r>
            <a:r>
              <a:rPr lang="en-US">
                <a:solidFill>
                  <a:schemeClr val="accent1"/>
                </a:solidFill>
              </a:rPr>
              <a:t> </a:t>
            </a:r>
          </a:p>
          <a:p>
            <a:pPr lvl="1"/>
            <a:r>
              <a:rPr lang="en-US"/>
              <a:t>Hardware abstraction: how to run many processes at the “same” time?</a:t>
            </a:r>
            <a:endParaRPr lang="en-US">
              <a:solidFill>
                <a:schemeClr val="accent1"/>
              </a:solidFill>
            </a:endParaRPr>
          </a:p>
          <a:p>
            <a:pPr lvl="1"/>
            <a:r>
              <a:rPr lang="en-US"/>
              <a:t>Scheduling: in which order?</a:t>
            </a:r>
            <a:endParaRPr lang="en-US">
              <a:solidFill>
                <a:schemeClr val="accent1"/>
              </a:solidFill>
            </a:endParaRPr>
          </a:p>
          <a:p>
            <a:pPr lvl="1"/>
            <a:r>
              <a:rPr lang="en-US"/>
              <a:t>Memory allocation: where to store things for different processes?</a:t>
            </a:r>
          </a:p>
          <a:p>
            <a:pPr marL="457200" lvl="1" indent="0">
              <a:buNone/>
            </a:pPr>
            <a:endParaRPr lang="en-US"/>
          </a:p>
          <a:p>
            <a:r>
              <a:rPr lang="en-US"/>
              <a:t>Problem: how to organize/manage data in </a:t>
            </a:r>
            <a:r>
              <a:rPr lang="en-US">
                <a:solidFill>
                  <a:schemeClr val="accent1"/>
                </a:solidFill>
              </a:rPr>
              <a:t>storage</a:t>
            </a:r>
            <a:r>
              <a:rPr lang="en-US"/>
              <a:t>?</a:t>
            </a:r>
          </a:p>
          <a:p>
            <a:pPr lvl="1"/>
            <a:r>
              <a:rPr lang="en-US"/>
              <a:t>File system: files, directories</a:t>
            </a:r>
          </a:p>
          <a:p>
            <a:pPr lvl="1"/>
            <a:endParaRPr lang="en-US"/>
          </a:p>
          <a:p>
            <a:r>
              <a:rPr lang="en-US"/>
              <a:t>Problem: What if another </a:t>
            </a:r>
            <a:r>
              <a:rPr lang="en-US">
                <a:solidFill>
                  <a:schemeClr val="accent1"/>
                </a:solidFill>
              </a:rPr>
              <a:t>user</a:t>
            </a:r>
            <a:r>
              <a:rPr lang="en-US"/>
              <a:t> want to run his/her processes?</a:t>
            </a:r>
            <a:endParaRPr lang="en-US">
              <a:solidFill>
                <a:schemeClr val="accent1"/>
              </a:solidFill>
            </a:endParaRPr>
          </a:p>
          <a:p>
            <a:pPr lvl="1"/>
            <a:r>
              <a:rPr lang="en-US"/>
              <a:t>Permission: what resource can users use?</a:t>
            </a:r>
          </a:p>
          <a:p>
            <a:endParaRPr lang="en-US"/>
          </a:p>
        </p:txBody>
      </p:sp>
      <p:sp>
        <p:nvSpPr>
          <p:cNvPr id="4" name="TextBox 3">
            <a:extLst>
              <a:ext uri="{FF2B5EF4-FFF2-40B4-BE49-F238E27FC236}">
                <a16:creationId xmlns:a16="http://schemas.microsoft.com/office/drawing/2014/main" id="{C07C18B1-F9B1-124C-B3DF-E2EC9DAA8ADB}"/>
              </a:ext>
            </a:extLst>
          </p:cNvPr>
          <p:cNvSpPr txBox="1"/>
          <p:nvPr/>
        </p:nvSpPr>
        <p:spPr>
          <a:xfrm>
            <a:off x="2019875" y="6136700"/>
            <a:ext cx="7507312" cy="584775"/>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3200"/>
              <a:t>OS is developed to solve all those problems.</a:t>
            </a:r>
          </a:p>
        </p:txBody>
      </p:sp>
    </p:spTree>
    <p:extLst>
      <p:ext uri="{BB962C8B-B14F-4D97-AF65-F5344CB8AC3E}">
        <p14:creationId xmlns:p14="http://schemas.microsoft.com/office/powerpoint/2010/main" val="2041171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se_themed" id="{974E9FA3-6890-AF45-9A34-E5F284D2E92C}" vid="{20B007DF-B7A4-1A47-878F-F510C21538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697</Words>
  <Application>Microsoft Macintosh PowerPoint</Application>
  <PresentationFormat>Widescreen</PresentationFormat>
  <Paragraphs>120</Paragraphs>
  <Slides>17</Slides>
  <Notes>3</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Marker Felt Thin</vt:lpstr>
      <vt:lpstr>Wingdings</vt:lpstr>
      <vt:lpstr>Office Theme</vt:lpstr>
      <vt:lpstr>A Question to Ponder</vt:lpstr>
      <vt:lpstr>A Question to Ponder</vt:lpstr>
      <vt:lpstr>What is an Operating System</vt:lpstr>
      <vt:lpstr>Why learn OS?</vt:lpstr>
      <vt:lpstr>CSSE 332 Operating System</vt:lpstr>
      <vt:lpstr>Agenda</vt:lpstr>
      <vt:lpstr>Introduction you</vt:lpstr>
      <vt:lpstr>Why we need OS?</vt:lpstr>
      <vt:lpstr>Why we need OS? (cont.)</vt:lpstr>
      <vt:lpstr>Summary</vt:lpstr>
      <vt:lpstr>Why learn OS?</vt:lpstr>
      <vt:lpstr>What we'll do</vt:lpstr>
      <vt:lpstr>A brief guide to the course materials</vt:lpstr>
      <vt:lpstr>Course component</vt:lpstr>
      <vt:lpstr>Course component (cont.)</vt:lpstr>
      <vt:lpstr>Office hour</vt:lpstr>
      <vt:lpstr>Next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CSSE 132 Introduction to Computer Systems</dc:title>
  <dc:creator>Song, Lixing</dc:creator>
  <cp:lastModifiedBy>Song, Lixing</cp:lastModifiedBy>
  <cp:revision>1</cp:revision>
  <cp:lastPrinted>2018-08-28T17:03:11Z</cp:lastPrinted>
  <dcterms:created xsi:type="dcterms:W3CDTF">2018-07-09T21:38:51Z</dcterms:created>
  <dcterms:modified xsi:type="dcterms:W3CDTF">2018-11-27T03:19:17Z</dcterms:modified>
</cp:coreProperties>
</file>

<file path=docProps/thumbnail.jpeg>
</file>